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773" r:id="rId4"/>
    <p:sldMasterId id="2147484796" r:id="rId5"/>
    <p:sldMasterId id="2147483804" r:id="rId6"/>
    <p:sldMasterId id="2147484488" r:id="rId7"/>
    <p:sldMasterId id="2147483885" r:id="rId8"/>
    <p:sldMasterId id="2147483966" r:id="rId9"/>
    <p:sldMasterId id="2147484128" r:id="rId10"/>
  </p:sldMasterIdLst>
  <p:notesMasterIdLst>
    <p:notesMasterId r:id="rId28"/>
  </p:notesMasterIdLst>
  <p:handoutMasterIdLst>
    <p:handoutMasterId r:id="rId29"/>
  </p:handoutMasterIdLst>
  <p:sldIdLst>
    <p:sldId id="594" r:id="rId11"/>
    <p:sldId id="855" r:id="rId12"/>
    <p:sldId id="898" r:id="rId13"/>
    <p:sldId id="751" r:id="rId14"/>
    <p:sldId id="901" r:id="rId15"/>
    <p:sldId id="903" r:id="rId16"/>
    <p:sldId id="838" r:id="rId17"/>
    <p:sldId id="839" r:id="rId18"/>
    <p:sldId id="904" r:id="rId19"/>
    <p:sldId id="885" r:id="rId20"/>
    <p:sldId id="902" r:id="rId21"/>
    <p:sldId id="842" r:id="rId22"/>
    <p:sldId id="840" r:id="rId23"/>
    <p:sldId id="473" r:id="rId24"/>
    <p:sldId id="845" r:id="rId25"/>
    <p:sldId id="857" r:id="rId26"/>
    <p:sldId id="47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47" userDrawn="1">
          <p15:clr>
            <a:srgbClr val="9FCC3B"/>
          </p15:clr>
        </p15:guide>
        <p15:guide id="4" pos="846" userDrawn="1">
          <p15:clr>
            <a:srgbClr val="F26B43"/>
          </p15:clr>
        </p15:guide>
        <p15:guide id="5" pos="937" userDrawn="1">
          <p15:clr>
            <a:srgbClr val="F26B43"/>
          </p15:clr>
        </p15:guide>
        <p15:guide id="6" pos="1436" userDrawn="1">
          <p15:clr>
            <a:srgbClr val="F26B43"/>
          </p15:clr>
        </p15:guide>
        <p15:guide id="7" pos="1527" userDrawn="1">
          <p15:clr>
            <a:srgbClr val="F26B43"/>
          </p15:clr>
        </p15:guide>
        <p15:guide id="8" pos="2026" userDrawn="1">
          <p15:clr>
            <a:srgbClr val="F26B43"/>
          </p15:clr>
        </p15:guide>
        <p15:guide id="10" pos="2615" userDrawn="1">
          <p15:clr>
            <a:srgbClr val="F26B43"/>
          </p15:clr>
        </p15:guide>
        <p15:guide id="11" pos="2706" userDrawn="1">
          <p15:clr>
            <a:srgbClr val="F26B43"/>
          </p15:clr>
        </p15:guide>
        <p15:guide id="12" pos="3205" userDrawn="1">
          <p15:clr>
            <a:srgbClr val="F26B43"/>
          </p15:clr>
        </p15:guide>
        <p15:guide id="13" pos="3296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41" orient="horz" pos="4201" userDrawn="1">
          <p15:clr>
            <a:srgbClr val="9FCC3B"/>
          </p15:clr>
        </p15:guide>
        <p15:guide id="56" orient="horz" pos="119" userDrawn="1">
          <p15:clr>
            <a:srgbClr val="9FCC3B"/>
          </p15:clr>
        </p15:guide>
        <p15:guide id="57" orient="horz" pos="686" userDrawn="1">
          <p15:clr>
            <a:srgbClr val="9FCC3B"/>
          </p15:clr>
        </p15:guide>
        <p15:guide id="58" orient="horz" pos="829" userDrawn="1">
          <p15:clr>
            <a:srgbClr val="9FCC3B"/>
          </p15:clr>
        </p15:guide>
        <p15:guide id="59" orient="horz" pos="3385" userDrawn="1">
          <p15:clr>
            <a:srgbClr val="9FCC3B"/>
          </p15:clr>
        </p15:guide>
        <p15:guide id="60" orient="horz" pos="3521" userDrawn="1">
          <p15:clr>
            <a:srgbClr val="9FCC3B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5FF"/>
    <a:srgbClr val="3595F0"/>
    <a:srgbClr val="E7E8E9"/>
    <a:srgbClr val="ED5564"/>
    <a:srgbClr val="319AF0"/>
    <a:srgbClr val="EAE8F4"/>
    <a:srgbClr val="404040"/>
    <a:srgbClr val="262626"/>
    <a:srgbClr val="CBCED0"/>
    <a:srgbClr val="CDDE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CAF644-5238-4368-8D3B-3D642281B55C}" v="3" dt="2025-06-03T02:39:17.9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89691" autoAdjust="0"/>
  </p:normalViewPr>
  <p:slideViewPr>
    <p:cSldViewPr snapToGrid="0">
      <p:cViewPr varScale="1">
        <p:scale>
          <a:sx n="102" d="100"/>
          <a:sy n="102" d="100"/>
        </p:scale>
        <p:origin x="780" y="96"/>
      </p:cViewPr>
      <p:guideLst>
        <p:guide orient="horz" pos="2137"/>
        <p:guide pos="3840"/>
        <p:guide pos="347"/>
        <p:guide pos="846"/>
        <p:guide pos="937"/>
        <p:guide pos="1436"/>
        <p:guide pos="1527"/>
        <p:guide pos="2026"/>
        <p:guide pos="2615"/>
        <p:guide pos="2706"/>
        <p:guide pos="3205"/>
        <p:guide pos="3296"/>
        <p:guide pos="3795"/>
        <p:guide pos="3885"/>
        <p:guide pos="4384"/>
        <p:guide pos="4974"/>
        <p:guide pos="5065"/>
        <p:guide pos="5564"/>
        <p:guide pos="5654"/>
        <p:guide pos="6153"/>
        <p:guide pos="6244"/>
        <p:guide pos="6743"/>
        <p:guide pos="6834"/>
        <p:guide pos="7333"/>
        <p:guide orient="horz" pos="4201"/>
        <p:guide orient="horz" pos="119"/>
        <p:guide orient="horz" pos="686"/>
        <p:guide orient="horz" pos="829"/>
        <p:guide orient="horz" pos="3385"/>
        <p:guide orient="horz" pos="3521"/>
      </p:guideLst>
    </p:cSldViewPr>
  </p:slideViewPr>
  <p:outlineViewPr>
    <p:cViewPr>
      <p:scale>
        <a:sx n="33" d="100"/>
        <a:sy n="33" d="100"/>
      </p:scale>
      <p:origin x="0" y="-9544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presProps" Target="presProps.xml"/><Relationship Id="rId35" Type="http://schemas.microsoft.com/office/2018/10/relationships/authors" Target="authors.xml"/><Relationship Id="rId8" Type="http://schemas.openxmlformats.org/officeDocument/2006/relationships/slideMaster" Target="slideMasters/slideMaster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DCCBB2-9BFB-0FF9-37D4-85313C70EB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72E5F6-E5DE-D3DE-F70C-9B31258C15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DF918-E479-454E-8685-D417A61C6EE1}" type="datetimeFigureOut">
              <a:rPr lang="en-GB" smtClean="0"/>
              <a:t>30/06/2025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3DDEB-44CB-C8CA-07DD-B5A4E67A71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CE5690-A65A-09E9-81A6-3F3C628D85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ED495-EBAE-4B9E-9301-E229ACD39677}" type="slidenum">
              <a:rPr lang="en-GB" smtClean="0"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8584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B2442-8D48-416A-8E31-1D6850296C54}" type="datetimeFigureOut">
              <a:rPr lang="en-GB" smtClean="0"/>
              <a:t>30/06/2025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2A9C7-AF8E-4C09-BB00-1E1EA1EE3490}" type="slidenum">
              <a:rPr lang="en-GB" smtClean="0"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473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2A9C7-AF8E-4C09-BB00-1E1EA1EE3490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65201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9318A-FC79-C40D-35DE-CF96C29E6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7EC920-7B80-B4DB-0559-700ABAF39E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3DC3BC-6233-0518-BC45-87062FEE85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92F0D-DE0C-AF19-D708-62917350C0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2A9C7-AF8E-4C09-BB00-1E1EA1EE349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387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60924-9EA8-E95A-98A2-3619C2714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D614D2-BB43-32F0-3BD4-E40FA3EA97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330077-46CD-FB2E-46FF-A68BCA16DE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415CD-A56D-0678-7B2D-D43C0C2FEA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2A9C7-AF8E-4C09-BB00-1E1EA1EE349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8748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2A9C7-AF8E-4C09-BB00-1E1EA1EE349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824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2A9C7-AF8E-4C09-BB00-1E1EA1EE3490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15568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2A9C7-AF8E-4C09-BB00-1E1EA1EE349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3945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2A9C7-AF8E-4C09-BB00-1E1EA1EE3490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25652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D43B1-D7B8-87B2-A015-EABAB8AE3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C939D1-7C7E-2A7D-4484-9D0E834CD7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DF77DA-14AB-7435-A68F-82A6998C5D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26815-D9DB-BC8C-1E6D-2ED98FB7F7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2A9C7-AF8E-4C09-BB00-1E1EA1EE3490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67227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2A9C7-AF8E-4C09-BB00-1E1EA1EE3490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9638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2A9C7-AF8E-4C09-BB00-1E1EA1EE3490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7423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94ED8-F86E-5213-072B-2BF11CA04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7D4A35-50AE-2213-5797-A076E96898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F15518-CCCA-EB51-4433-4BD4C16ACC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3ED6E8-2537-9AB3-1D45-AC58DB2793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2A9C7-AF8E-4C09-BB00-1E1EA1EE349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524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2A9C7-AF8E-4C09-BB00-1E1EA1EE3490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9416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FF8B4-6E39-69F6-5F96-09BB2B1A6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8F0AED-A4C9-276D-7788-89C07F6D02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A2B9F8-E773-8EC2-07FC-7EF60883EC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043D18-54D5-112F-53F1-6A8C056F9E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2A9C7-AF8E-4C09-BB00-1E1EA1EE349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484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9ACBE-DD92-50E3-189C-08DD5F30A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696037-5974-AAF9-3598-AF16BF44B0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EB736E-F77D-D242-43C9-08115F2A49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1C7C9C-405D-B5B6-C477-656A5802FC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2A9C7-AF8E-4C09-BB00-1E1EA1EE349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943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2A9C7-AF8E-4C09-BB00-1E1EA1EE3490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3936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2A9C7-AF8E-4C09-BB00-1E1EA1EE3490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1376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BE72CD-5D4B-9215-8F9D-4091770BB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7CFE32-DB9D-4F08-5041-220924D7D0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071391-77BD-9A22-7DAB-7CAAA41EC3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B37BB5-F9C7-F652-19F3-5E1E8364E9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2A9C7-AF8E-4C09-BB00-1E1EA1EE349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41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5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3.sv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6.sv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9.sv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9.sv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9.sv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9.sv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9.sv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9.sv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rivate -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B8EA3-04E6-E6E8-BF9B-157BED128D40}"/>
              </a:ext>
            </a:extLst>
          </p:cNvPr>
          <p:cNvSpPr txBox="1">
            <a:spLocks/>
          </p:cNvSpPr>
          <p:nvPr userDrawn="1"/>
        </p:nvSpPr>
        <p:spPr>
          <a:xfrm>
            <a:off x="550864" y="368828"/>
            <a:ext cx="10693823" cy="2518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Advancing the success of people and organizations</a:t>
            </a:r>
            <a:endParaRPr lang="en-GB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3776D3F-9712-421E-22AA-08905756F967}"/>
              </a:ext>
            </a:extLst>
          </p:cNvPr>
          <p:cNvSpPr txBox="1">
            <a:spLocks/>
          </p:cNvSpPr>
          <p:nvPr userDrawn="1"/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Serving knowledge-intensive markets with mission </a:t>
            </a:r>
            <a:br>
              <a:rPr lang="en-US" dirty="0"/>
            </a:br>
            <a:r>
              <a:rPr lang="en-US" dirty="0"/>
              <a:t>critical solutions across the innovation lifecycle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394782C-672B-8E5A-04CD-CA7EF0E353C3}"/>
              </a:ext>
            </a:extLst>
          </p:cNvPr>
          <p:cNvSpPr txBox="1">
            <a:spLocks/>
          </p:cNvSpPr>
          <p:nvPr userDrawn="1"/>
        </p:nvSpPr>
        <p:spPr>
          <a:xfrm>
            <a:off x="550863" y="1720850"/>
            <a:ext cx="3202897" cy="324000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Academia &amp; Government</a:t>
            </a:r>
          </a:p>
        </p:txBody>
      </p:sp>
      <p:pic>
        <p:nvPicPr>
          <p:cNvPr id="8" name="Picture Placeholder 40">
            <a:extLst>
              <a:ext uri="{FF2B5EF4-FFF2-40B4-BE49-F238E27FC236}">
                <a16:creationId xmlns:a16="http://schemas.microsoft.com/office/drawing/2014/main" id="{944B80FA-9850-51EC-011F-A2D45D2CF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231" y="2044850"/>
            <a:ext cx="3200310" cy="1570035"/>
          </a:xfrm>
          <a:prstGeom prst="rect">
            <a:avLst/>
          </a:prstGeom>
          <a:noFill/>
        </p:spPr>
      </p:pic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7103EA1-5B60-4936-FB28-22AAD5C87E22}"/>
              </a:ext>
            </a:extLst>
          </p:cNvPr>
          <p:cNvSpPr txBox="1">
            <a:spLocks/>
          </p:cNvSpPr>
          <p:nvPr userDrawn="1"/>
        </p:nvSpPr>
        <p:spPr>
          <a:xfrm>
            <a:off x="550073" y="3614885"/>
            <a:ext cx="3202379" cy="1319805"/>
          </a:xfrm>
          <a:prstGeom prst="rect">
            <a:avLst/>
          </a:prstGeom>
          <a:solidFill>
            <a:srgbClr val="FAF5FF"/>
          </a:solidFill>
        </p:spPr>
        <p:txBody>
          <a:bodyPr vert="horz" lIns="216000" tIns="180000" rIns="21600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Advancing </a:t>
            </a:r>
            <a:r>
              <a:rPr lang="en-US" b="1" dirty="0"/>
              <a:t>a new era in research and learning</a:t>
            </a:r>
            <a:r>
              <a:rPr lang="en-US" dirty="0"/>
              <a:t> by driving research excellence </a:t>
            </a:r>
            <a:br>
              <a:rPr lang="en-US" dirty="0"/>
            </a:br>
            <a:r>
              <a:rPr lang="en-US" dirty="0"/>
              <a:t>and student outcomes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3403BEA-6E3B-D267-631F-5940C3E18175}"/>
              </a:ext>
            </a:extLst>
          </p:cNvPr>
          <p:cNvSpPr txBox="1">
            <a:spLocks/>
          </p:cNvSpPr>
          <p:nvPr userDrawn="1"/>
        </p:nvSpPr>
        <p:spPr>
          <a:xfrm>
            <a:off x="4295560" y="1720850"/>
            <a:ext cx="3202898" cy="323997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Intellectual Property</a:t>
            </a:r>
          </a:p>
        </p:txBody>
      </p:sp>
      <p:pic>
        <p:nvPicPr>
          <p:cNvPr id="20" name="Picture Placeholder 42">
            <a:extLst>
              <a:ext uri="{FF2B5EF4-FFF2-40B4-BE49-F238E27FC236}">
                <a16:creationId xmlns:a16="http://schemas.microsoft.com/office/drawing/2014/main" id="{89A228C2-4560-81C9-EF59-277FDBC3A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5775" y="2044848"/>
            <a:ext cx="3200319" cy="1570037"/>
          </a:xfrm>
          <a:prstGeom prst="rect">
            <a:avLst/>
          </a:prstGeom>
          <a:noFill/>
        </p:spPr>
      </p:pic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B7689C5B-2337-A9C7-7DA4-F9EF1851A375}"/>
              </a:ext>
            </a:extLst>
          </p:cNvPr>
          <p:cNvSpPr txBox="1">
            <a:spLocks/>
          </p:cNvSpPr>
          <p:nvPr userDrawn="1"/>
        </p:nvSpPr>
        <p:spPr>
          <a:xfrm>
            <a:off x="4294739" y="3614885"/>
            <a:ext cx="3202379" cy="1319805"/>
          </a:xfrm>
          <a:prstGeom prst="rect">
            <a:avLst/>
          </a:prstGeom>
          <a:solidFill>
            <a:srgbClr val="FAF5FF"/>
          </a:solidFill>
        </p:spPr>
        <p:txBody>
          <a:bodyPr vert="horz" lIns="216000" tIns="180000" rIns="21600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Ensuring </a:t>
            </a:r>
            <a:r>
              <a:rPr lang="en-US" b="1" dirty="0"/>
              <a:t>an IP-empowered future</a:t>
            </a:r>
            <a:r>
              <a:rPr lang="en-US" dirty="0"/>
              <a:t> by transforming the </a:t>
            </a:r>
            <a:br>
              <a:rPr lang="en-US" dirty="0"/>
            </a:br>
            <a:r>
              <a:rPr lang="en-US" dirty="0"/>
              <a:t>way we create, manage </a:t>
            </a:r>
            <a:br>
              <a:rPr lang="en-US" dirty="0"/>
            </a:br>
            <a:r>
              <a:rPr lang="en-US" dirty="0"/>
              <a:t>and protect IP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855ED9E0-6DE6-22F2-1AF8-A9111154DD66}"/>
              </a:ext>
            </a:extLst>
          </p:cNvPr>
          <p:cNvSpPr txBox="1">
            <a:spLocks/>
          </p:cNvSpPr>
          <p:nvPr userDrawn="1"/>
        </p:nvSpPr>
        <p:spPr>
          <a:xfrm>
            <a:off x="8040168" y="1720850"/>
            <a:ext cx="3204519" cy="323996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Life Sciences &amp; Healthcare</a:t>
            </a:r>
          </a:p>
        </p:txBody>
      </p:sp>
      <p:pic>
        <p:nvPicPr>
          <p:cNvPr id="24" name="Picture Placeholder 44">
            <a:extLst>
              <a:ext uri="{FF2B5EF4-FFF2-40B4-BE49-F238E27FC236}">
                <a16:creationId xmlns:a16="http://schemas.microsoft.com/office/drawing/2014/main" id="{0C4F4312-8331-691B-8D6F-BB69D2D96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0688" y="2044848"/>
            <a:ext cx="3201980" cy="1570038"/>
          </a:xfrm>
          <a:prstGeom prst="rect">
            <a:avLst/>
          </a:prstGeom>
          <a:noFill/>
        </p:spPr>
      </p:pic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3EE5BE57-B005-7CD2-00BC-7EEAA4DB9D17}"/>
              </a:ext>
            </a:extLst>
          </p:cNvPr>
          <p:cNvSpPr txBox="1">
            <a:spLocks/>
          </p:cNvSpPr>
          <p:nvPr userDrawn="1"/>
        </p:nvSpPr>
        <p:spPr>
          <a:xfrm>
            <a:off x="8039898" y="3614885"/>
            <a:ext cx="3204000" cy="1319805"/>
          </a:xfrm>
          <a:prstGeom prst="rect">
            <a:avLst/>
          </a:prstGeom>
          <a:solidFill>
            <a:srgbClr val="FAF5FF"/>
          </a:solidFill>
        </p:spPr>
        <p:txBody>
          <a:bodyPr vert="horz" lIns="216000" tIns="180000" rIns="21600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Creating </a:t>
            </a:r>
            <a:r>
              <a:rPr lang="en-US" b="1" dirty="0"/>
              <a:t>a healthier tomorrow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by delivering safe, effective </a:t>
            </a:r>
            <a:br>
              <a:rPr lang="en-US" dirty="0"/>
            </a:br>
            <a:r>
              <a:rPr lang="en-US" dirty="0"/>
              <a:t>and commercially successful </a:t>
            </a:r>
            <a:br>
              <a:rPr lang="en-US" dirty="0"/>
            </a:br>
            <a:r>
              <a:rPr lang="en-US" dirty="0"/>
              <a:t>treatments to patients faster</a:t>
            </a:r>
          </a:p>
        </p:txBody>
      </p:sp>
      <p:sp>
        <p:nvSpPr>
          <p:cNvPr id="35" name="ee4pContent3">
            <a:extLst>
              <a:ext uri="{FF2B5EF4-FFF2-40B4-BE49-F238E27FC236}">
                <a16:creationId xmlns:a16="http://schemas.microsoft.com/office/drawing/2014/main" id="{99641C87-6F21-BE58-7888-A786C4E1CD84}"/>
              </a:ext>
            </a:extLst>
          </p:cNvPr>
          <p:cNvSpPr txBox="1"/>
          <p:nvPr userDrawn="1"/>
        </p:nvSpPr>
        <p:spPr>
          <a:xfrm>
            <a:off x="588270" y="5506770"/>
            <a:ext cx="1288814" cy="215444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221246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>
            <a:spAutoFit/>
          </a:bodyPr>
          <a:lstStyle>
            <a:defPPr>
              <a:defRPr lang="en-US"/>
            </a:defPPr>
            <a:lvl1pPr>
              <a:buClr>
                <a:srgbClr val="5E33BF"/>
              </a:buClr>
              <a:buSzPct val="100000"/>
              <a:buFont typeface="Trebuchet MS" panose="020B0603020202020204" pitchFamily="34" charset="0"/>
              <a:buChar char="​"/>
              <a:defRPr sz="1200">
                <a:solidFill>
                  <a:srgbClr val="000000"/>
                </a:solidFill>
              </a:defRPr>
            </a:lvl1pPr>
            <a:lvl2pPr marL="324000" lvl="1" indent="-216000">
              <a:buClr>
                <a:srgbClr val="5E33BF"/>
              </a:buClr>
              <a:buSzPct val="100000"/>
              <a:buFont typeface="Trebuchet MS" panose="020B0603020202020204" pitchFamily="34" charset="0"/>
              <a:buChar char="•"/>
              <a:defRPr sz="1200">
                <a:solidFill>
                  <a:srgbClr val="000000"/>
                </a:solidFill>
              </a:defRPr>
            </a:lvl2pPr>
            <a:lvl3pPr marL="648000" lvl="2" indent="-216000">
              <a:buClr>
                <a:srgbClr val="5E33BF"/>
              </a:buClr>
              <a:buSzPct val="100000"/>
              <a:buFont typeface="Trebuchet MS" panose="020B0603020202020204" pitchFamily="34" charset="0"/>
              <a:buChar char="–"/>
              <a:defRPr sz="1200">
                <a:solidFill>
                  <a:srgbClr val="000000"/>
                </a:solidFill>
              </a:defRPr>
            </a:lvl3pPr>
            <a:lvl4pPr marL="0" lvl="3">
              <a:buClr>
                <a:srgbClr val="5E33BF"/>
              </a:buClr>
              <a:buSzPct val="100000"/>
              <a:buFont typeface="Trebuchet MS" panose="020B0603020202020204" pitchFamily="34" charset="0"/>
              <a:buChar char="​"/>
              <a:defRPr sz="1600">
                <a:solidFill>
                  <a:srgbClr val="5E33BF"/>
                </a:solidFill>
              </a:defRPr>
            </a:lvl4pPr>
            <a:lvl5pPr marL="0" lvl="4">
              <a:buClr>
                <a:srgbClr val="5E33BF"/>
              </a:buClr>
              <a:buSzPct val="100000"/>
              <a:buFont typeface="Trebuchet MS" panose="020B0603020202020204" pitchFamily="34" charset="0"/>
              <a:buChar char="​"/>
              <a:defRPr sz="1600" b="1">
                <a:solidFill>
                  <a:srgbClr val="000000"/>
                </a:solidFill>
              </a:defRPr>
            </a:lvl5pPr>
            <a:lvl6pPr marL="324000" lvl="5" indent="-216000">
              <a:buClr>
                <a:srgbClr val="5E33BF"/>
              </a:buClr>
              <a:buSzPct val="100000"/>
              <a:buFont typeface="Trebuchet MS" panose="020B0603020202020204" pitchFamily="34" charset="0"/>
              <a:buChar char="•"/>
              <a:defRPr sz="1600">
                <a:solidFill>
                  <a:srgbClr val="000000"/>
                </a:solidFill>
              </a:defRPr>
            </a:lvl6pPr>
            <a:lvl7pPr marL="0" lvl="6">
              <a:buClr>
                <a:srgbClr val="5E33BF"/>
              </a:buClr>
              <a:buSzPct val="100000"/>
              <a:buFont typeface="Trebuchet MS" panose="020B0603020202020204" pitchFamily="34" charset="0"/>
              <a:buChar char="​"/>
              <a:defRPr sz="4400">
                <a:solidFill>
                  <a:srgbClr val="000000"/>
                </a:solidFill>
              </a:defRPr>
            </a:lvl7pPr>
            <a:lvl8pPr marL="0" lvl="7">
              <a:buClr>
                <a:srgbClr val="5E33BF"/>
              </a:buClr>
              <a:buSzPct val="100000"/>
              <a:buFont typeface="Trebuchet MS" panose="020B0603020202020204" pitchFamily="34" charset="0"/>
              <a:buChar char="​"/>
              <a:defRPr sz="5400">
                <a:solidFill>
                  <a:srgbClr val="5E33BF"/>
                </a:solidFill>
              </a:defRPr>
            </a:lvl8pPr>
            <a:lvl9pPr marL="0" lvl="8">
              <a:buClr>
                <a:srgbClr val="5E33BF"/>
              </a:buClr>
              <a:buSzPct val="100000"/>
              <a:buFont typeface="Trebuchet MS" panose="020B0603020202020204" pitchFamily="34" charset="0"/>
              <a:buChar char="​"/>
              <a:defRPr sz="2400">
                <a:solidFill>
                  <a:srgbClr val="5E33BF"/>
                </a:solidFill>
              </a:defRPr>
            </a:lvl9pPr>
          </a:lstStyle>
          <a:p>
            <a:pPr marR="0" lvl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5E33BF"/>
              </a:buClr>
              <a:buSzPct val="100000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Web of Science</a:t>
            </a:r>
            <a:endParaRPr kumimoji="0" lang="en-GB" sz="1400" b="0" i="0" u="none" strike="noStrike" kern="0" cap="none" spc="0" normalizeH="0" baseline="30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7" name="ee4pContent3">
            <a:extLst>
              <a:ext uri="{FF2B5EF4-FFF2-40B4-BE49-F238E27FC236}">
                <a16:creationId xmlns:a16="http://schemas.microsoft.com/office/drawing/2014/main" id="{262942DF-FA34-B53A-5A62-5B211D77FA4C}"/>
              </a:ext>
            </a:extLst>
          </p:cNvPr>
          <p:cNvSpPr txBox="1"/>
          <p:nvPr userDrawn="1"/>
        </p:nvSpPr>
        <p:spPr>
          <a:xfrm>
            <a:off x="2231926" y="5509978"/>
            <a:ext cx="2090316" cy="215444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221246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>
            <a:spAutoFit/>
          </a:bodyPr>
          <a:lstStyle>
            <a:defPPr>
              <a:defRPr lang="en-US"/>
            </a:defPPr>
            <a:lvl1pPr>
              <a:buClr>
                <a:srgbClr val="5E33BF"/>
              </a:buClr>
              <a:buSzPct val="100000"/>
              <a:buFont typeface="Trebuchet MS" panose="020B0603020202020204" pitchFamily="34" charset="0"/>
              <a:buChar char="​"/>
              <a:defRPr sz="1200">
                <a:solidFill>
                  <a:srgbClr val="000000"/>
                </a:solidFill>
              </a:defRPr>
            </a:lvl1pPr>
            <a:lvl2pPr marL="324000" lvl="1" indent="-216000">
              <a:buClr>
                <a:srgbClr val="5E33BF"/>
              </a:buClr>
              <a:buSzPct val="100000"/>
              <a:buFont typeface="Trebuchet MS" panose="020B0603020202020204" pitchFamily="34" charset="0"/>
              <a:buChar char="•"/>
              <a:defRPr sz="1200">
                <a:solidFill>
                  <a:srgbClr val="000000"/>
                </a:solidFill>
              </a:defRPr>
            </a:lvl2pPr>
            <a:lvl3pPr marL="648000" lvl="2" indent="-216000">
              <a:buClr>
                <a:srgbClr val="5E33BF"/>
              </a:buClr>
              <a:buSzPct val="100000"/>
              <a:buFont typeface="Trebuchet MS" panose="020B0603020202020204" pitchFamily="34" charset="0"/>
              <a:buChar char="–"/>
              <a:defRPr sz="1200">
                <a:solidFill>
                  <a:srgbClr val="000000"/>
                </a:solidFill>
              </a:defRPr>
            </a:lvl3pPr>
            <a:lvl4pPr marL="0" lvl="3">
              <a:buClr>
                <a:srgbClr val="5E33BF"/>
              </a:buClr>
              <a:buSzPct val="100000"/>
              <a:buFont typeface="Trebuchet MS" panose="020B0603020202020204" pitchFamily="34" charset="0"/>
              <a:buChar char="​"/>
              <a:defRPr sz="1600">
                <a:solidFill>
                  <a:srgbClr val="5E33BF"/>
                </a:solidFill>
              </a:defRPr>
            </a:lvl4pPr>
            <a:lvl5pPr marL="0" lvl="4">
              <a:buClr>
                <a:srgbClr val="5E33BF"/>
              </a:buClr>
              <a:buSzPct val="100000"/>
              <a:buFont typeface="Trebuchet MS" panose="020B0603020202020204" pitchFamily="34" charset="0"/>
              <a:buChar char="​"/>
              <a:defRPr sz="1600" b="1">
                <a:solidFill>
                  <a:srgbClr val="000000"/>
                </a:solidFill>
              </a:defRPr>
            </a:lvl5pPr>
            <a:lvl6pPr marL="324000" lvl="5" indent="-216000">
              <a:buClr>
                <a:srgbClr val="5E33BF"/>
              </a:buClr>
              <a:buSzPct val="100000"/>
              <a:buFont typeface="Trebuchet MS" panose="020B0603020202020204" pitchFamily="34" charset="0"/>
              <a:buChar char="•"/>
              <a:defRPr sz="1600">
                <a:solidFill>
                  <a:srgbClr val="000000"/>
                </a:solidFill>
              </a:defRPr>
            </a:lvl6pPr>
            <a:lvl7pPr marL="0" lvl="6">
              <a:buClr>
                <a:srgbClr val="5E33BF"/>
              </a:buClr>
              <a:buSzPct val="100000"/>
              <a:buFont typeface="Trebuchet MS" panose="020B0603020202020204" pitchFamily="34" charset="0"/>
              <a:buChar char="​"/>
              <a:defRPr sz="4400">
                <a:solidFill>
                  <a:srgbClr val="000000"/>
                </a:solidFill>
              </a:defRPr>
            </a:lvl7pPr>
            <a:lvl8pPr marL="0" lvl="7">
              <a:buClr>
                <a:srgbClr val="5E33BF"/>
              </a:buClr>
              <a:buSzPct val="100000"/>
              <a:buFont typeface="Trebuchet MS" panose="020B0603020202020204" pitchFamily="34" charset="0"/>
              <a:buChar char="​"/>
              <a:defRPr sz="5400">
                <a:solidFill>
                  <a:srgbClr val="5E33BF"/>
                </a:solidFill>
              </a:defRPr>
            </a:lvl8pPr>
            <a:lvl9pPr marL="0" lvl="8">
              <a:buClr>
                <a:srgbClr val="5E33BF"/>
              </a:buClr>
              <a:buSzPct val="100000"/>
              <a:buFont typeface="Trebuchet MS" panose="020B0603020202020204" pitchFamily="34" charset="0"/>
              <a:buChar char="​"/>
              <a:defRPr sz="2400">
                <a:solidFill>
                  <a:srgbClr val="5E33BF"/>
                </a:solidFill>
              </a:defRPr>
            </a:lvl9pPr>
          </a:lstStyle>
          <a:p>
            <a:pPr marR="0" lvl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5E33BF"/>
              </a:buClr>
              <a:buSzPct val="100000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ProQuest One Academic</a:t>
            </a:r>
            <a:r>
              <a:rPr kumimoji="0" lang="en-GB" sz="1400" b="1" i="0" u="none" strike="noStrike" kern="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 </a:t>
            </a:r>
            <a:endParaRPr lang="en-GB" sz="1400" b="1" kern="0" baseline="30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6" name="ee4pContent3">
            <a:extLst>
              <a:ext uri="{FF2B5EF4-FFF2-40B4-BE49-F238E27FC236}">
                <a16:creationId xmlns:a16="http://schemas.microsoft.com/office/drawing/2014/main" id="{C716BF4D-88EB-780E-41CA-5B54D90EEB33}"/>
              </a:ext>
            </a:extLst>
          </p:cNvPr>
          <p:cNvSpPr txBox="1"/>
          <p:nvPr userDrawn="1"/>
        </p:nvSpPr>
        <p:spPr>
          <a:xfrm>
            <a:off x="4677084" y="5508434"/>
            <a:ext cx="434413" cy="215444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221246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>
            <a:spAutoFit/>
          </a:bodyPr>
          <a:lstStyle>
            <a:defPPr>
              <a:defRPr lang="en-US"/>
            </a:defPPr>
            <a:lvl1pPr>
              <a:buClr>
                <a:srgbClr val="5E33BF"/>
              </a:buClr>
              <a:buSzPct val="100000"/>
              <a:buFont typeface="Trebuchet MS" panose="020B0603020202020204" pitchFamily="34" charset="0"/>
              <a:buChar char="​"/>
              <a:defRPr sz="1200">
                <a:solidFill>
                  <a:srgbClr val="000000"/>
                </a:solidFill>
              </a:defRPr>
            </a:lvl1pPr>
            <a:lvl2pPr marL="324000" lvl="1" indent="-216000">
              <a:buClr>
                <a:srgbClr val="5E33BF"/>
              </a:buClr>
              <a:buSzPct val="100000"/>
              <a:buFont typeface="Trebuchet MS" panose="020B0603020202020204" pitchFamily="34" charset="0"/>
              <a:buChar char="•"/>
              <a:defRPr sz="1200">
                <a:solidFill>
                  <a:srgbClr val="000000"/>
                </a:solidFill>
              </a:defRPr>
            </a:lvl2pPr>
            <a:lvl3pPr marL="648000" lvl="2" indent="-216000">
              <a:buClr>
                <a:srgbClr val="5E33BF"/>
              </a:buClr>
              <a:buSzPct val="100000"/>
              <a:buFont typeface="Trebuchet MS" panose="020B0603020202020204" pitchFamily="34" charset="0"/>
              <a:buChar char="–"/>
              <a:defRPr sz="1200">
                <a:solidFill>
                  <a:srgbClr val="000000"/>
                </a:solidFill>
              </a:defRPr>
            </a:lvl3pPr>
            <a:lvl4pPr marL="0" lvl="3">
              <a:buClr>
                <a:srgbClr val="5E33BF"/>
              </a:buClr>
              <a:buSzPct val="100000"/>
              <a:buFont typeface="Trebuchet MS" panose="020B0603020202020204" pitchFamily="34" charset="0"/>
              <a:buChar char="​"/>
              <a:defRPr sz="1600">
                <a:solidFill>
                  <a:srgbClr val="5E33BF"/>
                </a:solidFill>
              </a:defRPr>
            </a:lvl4pPr>
            <a:lvl5pPr marL="0" lvl="4">
              <a:buClr>
                <a:srgbClr val="5E33BF"/>
              </a:buClr>
              <a:buSzPct val="100000"/>
              <a:buFont typeface="Trebuchet MS" panose="020B0603020202020204" pitchFamily="34" charset="0"/>
              <a:buChar char="​"/>
              <a:defRPr sz="1600" b="1">
                <a:solidFill>
                  <a:srgbClr val="000000"/>
                </a:solidFill>
              </a:defRPr>
            </a:lvl5pPr>
            <a:lvl6pPr marL="324000" lvl="5" indent="-216000">
              <a:buClr>
                <a:srgbClr val="5E33BF"/>
              </a:buClr>
              <a:buSzPct val="100000"/>
              <a:buFont typeface="Trebuchet MS" panose="020B0603020202020204" pitchFamily="34" charset="0"/>
              <a:buChar char="•"/>
              <a:defRPr sz="1600">
                <a:solidFill>
                  <a:srgbClr val="000000"/>
                </a:solidFill>
              </a:defRPr>
            </a:lvl6pPr>
            <a:lvl7pPr marL="0" lvl="6">
              <a:buClr>
                <a:srgbClr val="5E33BF"/>
              </a:buClr>
              <a:buSzPct val="100000"/>
              <a:buFont typeface="Trebuchet MS" panose="020B0603020202020204" pitchFamily="34" charset="0"/>
              <a:buChar char="​"/>
              <a:defRPr sz="4400">
                <a:solidFill>
                  <a:srgbClr val="000000"/>
                </a:solidFill>
              </a:defRPr>
            </a:lvl7pPr>
            <a:lvl8pPr marL="0" lvl="7">
              <a:buClr>
                <a:srgbClr val="5E33BF"/>
              </a:buClr>
              <a:buSzPct val="100000"/>
              <a:buFont typeface="Trebuchet MS" panose="020B0603020202020204" pitchFamily="34" charset="0"/>
              <a:buChar char="​"/>
              <a:defRPr sz="5400">
                <a:solidFill>
                  <a:srgbClr val="5E33BF"/>
                </a:solidFill>
              </a:defRPr>
            </a:lvl8pPr>
            <a:lvl9pPr marL="0" lvl="8">
              <a:buClr>
                <a:srgbClr val="5E33BF"/>
              </a:buClr>
              <a:buSzPct val="100000"/>
              <a:buFont typeface="Trebuchet MS" panose="020B0603020202020204" pitchFamily="34" charset="0"/>
              <a:buChar char="​"/>
              <a:defRPr sz="2400">
                <a:solidFill>
                  <a:srgbClr val="5E33BF"/>
                </a:solidFill>
              </a:defRPr>
            </a:lvl9pPr>
          </a:lstStyle>
          <a:p>
            <a:pPr marR="0" lvl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33BF"/>
              </a:buClr>
              <a:buSzPct val="100000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Alma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8EB3A70-6E23-C85F-9CA2-32EF8F402BDD}"/>
              </a:ext>
            </a:extLst>
          </p:cNvPr>
          <p:cNvSpPr txBox="1"/>
          <p:nvPr userDrawn="1"/>
        </p:nvSpPr>
        <p:spPr>
          <a:xfrm>
            <a:off x="8821555" y="5509164"/>
            <a:ext cx="687688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R="0" lvl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5E33BF"/>
              </a:buClr>
              <a:buSzPct val="100000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</a:rPr>
              <a:t>Cortellis</a:t>
            </a:r>
            <a:endParaRPr kumimoji="0" lang="en-GB" sz="1400" b="1" i="0" u="none" strike="noStrike" kern="0" cap="none" spc="0" normalizeH="0" baseline="30000" noProof="0" dirty="0">
              <a:ln>
                <a:noFill/>
              </a:ln>
              <a:effectLst/>
              <a:uLnTx/>
              <a:uFillTx/>
              <a:latin typeface="+mj-lt"/>
            </a:endParaRPr>
          </a:p>
        </p:txBody>
      </p:sp>
      <p:sp>
        <p:nvSpPr>
          <p:cNvPr id="38" name="ee4pContent3">
            <a:extLst>
              <a:ext uri="{FF2B5EF4-FFF2-40B4-BE49-F238E27FC236}">
                <a16:creationId xmlns:a16="http://schemas.microsoft.com/office/drawing/2014/main" id="{F7AE568A-DF90-939C-FAE6-98C384D78097}"/>
              </a:ext>
            </a:extLst>
          </p:cNvPr>
          <p:cNvSpPr txBox="1"/>
          <p:nvPr userDrawn="1"/>
        </p:nvSpPr>
        <p:spPr>
          <a:xfrm>
            <a:off x="9864085" y="5509978"/>
            <a:ext cx="1378583" cy="215444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221246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>
            <a:spAutoFit/>
          </a:bodyPr>
          <a:lstStyle>
            <a:defPPr>
              <a:defRPr lang="en-US"/>
            </a:defPPr>
            <a:lvl1pPr>
              <a:buClr>
                <a:srgbClr val="5E33BF"/>
              </a:buClr>
              <a:buSzPct val="100000"/>
              <a:buFont typeface="Trebuchet MS" panose="020B0603020202020204" pitchFamily="34" charset="0"/>
              <a:buChar char="​"/>
              <a:defRPr sz="1200">
                <a:solidFill>
                  <a:srgbClr val="000000"/>
                </a:solidFill>
              </a:defRPr>
            </a:lvl1pPr>
            <a:lvl2pPr marL="324000" lvl="1" indent="-216000">
              <a:buClr>
                <a:srgbClr val="5E33BF"/>
              </a:buClr>
              <a:buSzPct val="100000"/>
              <a:buFont typeface="Trebuchet MS" panose="020B0603020202020204" pitchFamily="34" charset="0"/>
              <a:buChar char="•"/>
              <a:defRPr sz="1200">
                <a:solidFill>
                  <a:srgbClr val="000000"/>
                </a:solidFill>
              </a:defRPr>
            </a:lvl2pPr>
            <a:lvl3pPr marL="648000" lvl="2" indent="-216000">
              <a:buClr>
                <a:srgbClr val="5E33BF"/>
              </a:buClr>
              <a:buSzPct val="100000"/>
              <a:buFont typeface="Trebuchet MS" panose="020B0603020202020204" pitchFamily="34" charset="0"/>
              <a:buChar char="–"/>
              <a:defRPr sz="1200">
                <a:solidFill>
                  <a:srgbClr val="000000"/>
                </a:solidFill>
              </a:defRPr>
            </a:lvl3pPr>
            <a:lvl4pPr marL="0" lvl="3">
              <a:buClr>
                <a:srgbClr val="5E33BF"/>
              </a:buClr>
              <a:buSzPct val="100000"/>
              <a:buFont typeface="Trebuchet MS" panose="020B0603020202020204" pitchFamily="34" charset="0"/>
              <a:buChar char="​"/>
              <a:defRPr sz="1600">
                <a:solidFill>
                  <a:srgbClr val="5E33BF"/>
                </a:solidFill>
              </a:defRPr>
            </a:lvl4pPr>
            <a:lvl5pPr marL="0" lvl="4">
              <a:buClr>
                <a:srgbClr val="5E33BF"/>
              </a:buClr>
              <a:buSzPct val="100000"/>
              <a:buFont typeface="Trebuchet MS" panose="020B0603020202020204" pitchFamily="34" charset="0"/>
              <a:buChar char="​"/>
              <a:defRPr sz="1600" b="1">
                <a:solidFill>
                  <a:srgbClr val="000000"/>
                </a:solidFill>
              </a:defRPr>
            </a:lvl5pPr>
            <a:lvl6pPr marL="324000" lvl="5" indent="-216000">
              <a:buClr>
                <a:srgbClr val="5E33BF"/>
              </a:buClr>
              <a:buSzPct val="100000"/>
              <a:buFont typeface="Trebuchet MS" panose="020B0603020202020204" pitchFamily="34" charset="0"/>
              <a:buChar char="•"/>
              <a:defRPr sz="1600">
                <a:solidFill>
                  <a:srgbClr val="000000"/>
                </a:solidFill>
              </a:defRPr>
            </a:lvl6pPr>
            <a:lvl7pPr marL="0" lvl="6">
              <a:buClr>
                <a:srgbClr val="5E33BF"/>
              </a:buClr>
              <a:buSzPct val="100000"/>
              <a:buFont typeface="Trebuchet MS" panose="020B0603020202020204" pitchFamily="34" charset="0"/>
              <a:buChar char="​"/>
              <a:defRPr sz="4400">
                <a:solidFill>
                  <a:srgbClr val="000000"/>
                </a:solidFill>
              </a:defRPr>
            </a:lvl7pPr>
            <a:lvl8pPr marL="0" lvl="7">
              <a:buClr>
                <a:srgbClr val="5E33BF"/>
              </a:buClr>
              <a:buSzPct val="100000"/>
              <a:buFont typeface="Trebuchet MS" panose="020B0603020202020204" pitchFamily="34" charset="0"/>
              <a:buChar char="​"/>
              <a:defRPr sz="5400">
                <a:solidFill>
                  <a:srgbClr val="5E33BF"/>
                </a:solidFill>
              </a:defRPr>
            </a:lvl8pPr>
            <a:lvl9pPr marL="0" lvl="8">
              <a:buClr>
                <a:srgbClr val="5E33BF"/>
              </a:buClr>
              <a:buSzPct val="100000"/>
              <a:buFont typeface="Trebuchet MS" panose="020B0603020202020204" pitchFamily="34" charset="0"/>
              <a:buChar char="​"/>
              <a:defRPr sz="2400">
                <a:solidFill>
                  <a:srgbClr val="5E33BF"/>
                </a:solidFill>
              </a:defRPr>
            </a:lvl9pPr>
          </a:lstStyle>
          <a:p>
            <a:pPr marR="0" lvl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33BF"/>
              </a:buClr>
              <a:buSzPct val="100000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Real-World Data</a:t>
            </a:r>
          </a:p>
        </p:txBody>
      </p:sp>
      <p:sp>
        <p:nvSpPr>
          <p:cNvPr id="39" name="ee4pContent3">
            <a:extLst>
              <a:ext uri="{FF2B5EF4-FFF2-40B4-BE49-F238E27FC236}">
                <a16:creationId xmlns:a16="http://schemas.microsoft.com/office/drawing/2014/main" id="{655D9662-9C44-E74D-0B76-8B640DBB91EB}"/>
              </a:ext>
            </a:extLst>
          </p:cNvPr>
          <p:cNvSpPr txBox="1"/>
          <p:nvPr userDrawn="1"/>
        </p:nvSpPr>
        <p:spPr>
          <a:xfrm>
            <a:off x="5466339" y="5509446"/>
            <a:ext cx="718145" cy="215444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221246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>
            <a:spAutoFit/>
          </a:bodyPr>
          <a:lstStyle>
            <a:defPPr>
              <a:defRPr lang="en-US"/>
            </a:defPPr>
            <a:lvl1pPr>
              <a:buClr>
                <a:srgbClr val="5E33BF"/>
              </a:buClr>
              <a:buSzPct val="100000"/>
              <a:buFont typeface="Trebuchet MS" panose="020B0603020202020204" pitchFamily="34" charset="0"/>
              <a:buChar char="​"/>
              <a:defRPr sz="1200">
                <a:solidFill>
                  <a:srgbClr val="000000"/>
                </a:solidFill>
              </a:defRPr>
            </a:lvl1pPr>
            <a:lvl2pPr marL="324000" lvl="1" indent="-216000">
              <a:buClr>
                <a:srgbClr val="5E33BF"/>
              </a:buClr>
              <a:buSzPct val="100000"/>
              <a:buFont typeface="Trebuchet MS" panose="020B0603020202020204" pitchFamily="34" charset="0"/>
              <a:buChar char="•"/>
              <a:defRPr sz="1200">
                <a:solidFill>
                  <a:srgbClr val="000000"/>
                </a:solidFill>
              </a:defRPr>
            </a:lvl2pPr>
            <a:lvl3pPr marL="648000" lvl="2" indent="-216000">
              <a:buClr>
                <a:srgbClr val="5E33BF"/>
              </a:buClr>
              <a:buSzPct val="100000"/>
              <a:buFont typeface="Trebuchet MS" panose="020B0603020202020204" pitchFamily="34" charset="0"/>
              <a:buChar char="–"/>
              <a:defRPr sz="1200">
                <a:solidFill>
                  <a:srgbClr val="000000"/>
                </a:solidFill>
              </a:defRPr>
            </a:lvl3pPr>
            <a:lvl4pPr marL="0" lvl="3">
              <a:buClr>
                <a:srgbClr val="5E33BF"/>
              </a:buClr>
              <a:buSzPct val="100000"/>
              <a:buFont typeface="Trebuchet MS" panose="020B0603020202020204" pitchFamily="34" charset="0"/>
              <a:buChar char="​"/>
              <a:defRPr sz="1600">
                <a:solidFill>
                  <a:srgbClr val="5E33BF"/>
                </a:solidFill>
              </a:defRPr>
            </a:lvl4pPr>
            <a:lvl5pPr marL="0" lvl="4">
              <a:buClr>
                <a:srgbClr val="5E33BF"/>
              </a:buClr>
              <a:buSzPct val="100000"/>
              <a:buFont typeface="Trebuchet MS" panose="020B0603020202020204" pitchFamily="34" charset="0"/>
              <a:buChar char="​"/>
              <a:defRPr sz="1600" b="1">
                <a:solidFill>
                  <a:srgbClr val="000000"/>
                </a:solidFill>
              </a:defRPr>
            </a:lvl5pPr>
            <a:lvl6pPr marL="324000" lvl="5" indent="-216000">
              <a:buClr>
                <a:srgbClr val="5E33BF"/>
              </a:buClr>
              <a:buSzPct val="100000"/>
              <a:buFont typeface="Trebuchet MS" panose="020B0603020202020204" pitchFamily="34" charset="0"/>
              <a:buChar char="•"/>
              <a:defRPr sz="1600">
                <a:solidFill>
                  <a:srgbClr val="000000"/>
                </a:solidFill>
              </a:defRPr>
            </a:lvl6pPr>
            <a:lvl7pPr marL="0" lvl="6">
              <a:buClr>
                <a:srgbClr val="5E33BF"/>
              </a:buClr>
              <a:buSzPct val="100000"/>
              <a:buFont typeface="Trebuchet MS" panose="020B0603020202020204" pitchFamily="34" charset="0"/>
              <a:buChar char="​"/>
              <a:defRPr sz="4400">
                <a:solidFill>
                  <a:srgbClr val="000000"/>
                </a:solidFill>
              </a:defRPr>
            </a:lvl7pPr>
            <a:lvl8pPr marL="0" lvl="7">
              <a:buClr>
                <a:srgbClr val="5E33BF"/>
              </a:buClr>
              <a:buSzPct val="100000"/>
              <a:buFont typeface="Trebuchet MS" panose="020B0603020202020204" pitchFamily="34" charset="0"/>
              <a:buChar char="​"/>
              <a:defRPr sz="5400">
                <a:solidFill>
                  <a:srgbClr val="5E33BF"/>
                </a:solidFill>
              </a:defRPr>
            </a:lvl8pPr>
            <a:lvl9pPr marL="0" lvl="8">
              <a:buClr>
                <a:srgbClr val="5E33BF"/>
              </a:buClr>
              <a:buSzPct val="100000"/>
              <a:buFont typeface="Trebuchet MS" panose="020B0603020202020204" pitchFamily="34" charset="0"/>
              <a:buChar char="​"/>
              <a:defRPr sz="2400">
                <a:solidFill>
                  <a:srgbClr val="5E33BF"/>
                </a:solidFill>
              </a:defRPr>
            </a:lvl9pPr>
          </a:lstStyle>
          <a:p>
            <a:pPr marR="0" lvl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33BF"/>
              </a:buClr>
              <a:buSzPct val="100000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Derwent</a:t>
            </a:r>
            <a:endParaRPr kumimoji="0" lang="en-GB" sz="1400" b="1" i="0" u="none" strike="noStrike" kern="0" cap="none" spc="0" normalizeH="0" baseline="30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0" name="ee4pContent3">
            <a:extLst>
              <a:ext uri="{FF2B5EF4-FFF2-40B4-BE49-F238E27FC236}">
                <a16:creationId xmlns:a16="http://schemas.microsoft.com/office/drawing/2014/main" id="{193866EE-A976-75F0-5BF4-F6F5E20D7582}"/>
              </a:ext>
            </a:extLst>
          </p:cNvPr>
          <p:cNvSpPr txBox="1"/>
          <p:nvPr userDrawn="1"/>
        </p:nvSpPr>
        <p:spPr>
          <a:xfrm>
            <a:off x="6539326" y="5508606"/>
            <a:ext cx="1040348" cy="215444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221246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>
            <a:spAutoFit/>
          </a:bodyPr>
          <a:lstStyle>
            <a:defPPr>
              <a:defRPr lang="en-US"/>
            </a:defPPr>
            <a:lvl1pPr>
              <a:buClr>
                <a:srgbClr val="5E33BF"/>
              </a:buClr>
              <a:buSzPct val="100000"/>
              <a:buFont typeface="Trebuchet MS" panose="020B0603020202020204" pitchFamily="34" charset="0"/>
              <a:buChar char="​"/>
              <a:defRPr sz="1200">
                <a:solidFill>
                  <a:srgbClr val="000000"/>
                </a:solidFill>
              </a:defRPr>
            </a:lvl1pPr>
            <a:lvl2pPr marL="324000" lvl="1" indent="-216000">
              <a:buClr>
                <a:srgbClr val="5E33BF"/>
              </a:buClr>
              <a:buSzPct val="100000"/>
              <a:buFont typeface="Trebuchet MS" panose="020B0603020202020204" pitchFamily="34" charset="0"/>
              <a:buChar char="•"/>
              <a:defRPr sz="1200">
                <a:solidFill>
                  <a:srgbClr val="000000"/>
                </a:solidFill>
              </a:defRPr>
            </a:lvl2pPr>
            <a:lvl3pPr marL="648000" lvl="2" indent="-216000">
              <a:buClr>
                <a:srgbClr val="5E33BF"/>
              </a:buClr>
              <a:buSzPct val="100000"/>
              <a:buFont typeface="Trebuchet MS" panose="020B0603020202020204" pitchFamily="34" charset="0"/>
              <a:buChar char="–"/>
              <a:defRPr sz="1200">
                <a:solidFill>
                  <a:srgbClr val="000000"/>
                </a:solidFill>
              </a:defRPr>
            </a:lvl3pPr>
            <a:lvl4pPr marL="0" lvl="3">
              <a:buClr>
                <a:srgbClr val="5E33BF"/>
              </a:buClr>
              <a:buSzPct val="100000"/>
              <a:buFont typeface="Trebuchet MS" panose="020B0603020202020204" pitchFamily="34" charset="0"/>
              <a:buChar char="​"/>
              <a:defRPr sz="1600">
                <a:solidFill>
                  <a:srgbClr val="5E33BF"/>
                </a:solidFill>
              </a:defRPr>
            </a:lvl4pPr>
            <a:lvl5pPr marL="0" lvl="4">
              <a:buClr>
                <a:srgbClr val="5E33BF"/>
              </a:buClr>
              <a:buSzPct val="100000"/>
              <a:buFont typeface="Trebuchet MS" panose="020B0603020202020204" pitchFamily="34" charset="0"/>
              <a:buChar char="​"/>
              <a:defRPr sz="1600" b="1">
                <a:solidFill>
                  <a:srgbClr val="000000"/>
                </a:solidFill>
              </a:defRPr>
            </a:lvl5pPr>
            <a:lvl6pPr marL="324000" lvl="5" indent="-216000">
              <a:buClr>
                <a:srgbClr val="5E33BF"/>
              </a:buClr>
              <a:buSzPct val="100000"/>
              <a:buFont typeface="Trebuchet MS" panose="020B0603020202020204" pitchFamily="34" charset="0"/>
              <a:buChar char="•"/>
              <a:defRPr sz="1600">
                <a:solidFill>
                  <a:srgbClr val="000000"/>
                </a:solidFill>
              </a:defRPr>
            </a:lvl6pPr>
            <a:lvl7pPr marL="0" lvl="6">
              <a:buClr>
                <a:srgbClr val="5E33BF"/>
              </a:buClr>
              <a:buSzPct val="100000"/>
              <a:buFont typeface="Trebuchet MS" panose="020B0603020202020204" pitchFamily="34" charset="0"/>
              <a:buChar char="​"/>
              <a:defRPr sz="4400">
                <a:solidFill>
                  <a:srgbClr val="000000"/>
                </a:solidFill>
              </a:defRPr>
            </a:lvl7pPr>
            <a:lvl8pPr marL="0" lvl="7">
              <a:buClr>
                <a:srgbClr val="5E33BF"/>
              </a:buClr>
              <a:buSzPct val="100000"/>
              <a:buFont typeface="Trebuchet MS" panose="020B0603020202020204" pitchFamily="34" charset="0"/>
              <a:buChar char="​"/>
              <a:defRPr sz="5400">
                <a:solidFill>
                  <a:srgbClr val="5E33BF"/>
                </a:solidFill>
              </a:defRPr>
            </a:lvl8pPr>
            <a:lvl9pPr marL="0" lvl="8">
              <a:buClr>
                <a:srgbClr val="5E33BF"/>
              </a:buClr>
              <a:buSzPct val="100000"/>
              <a:buFont typeface="Trebuchet MS" panose="020B0603020202020204" pitchFamily="34" charset="0"/>
              <a:buChar char="​"/>
              <a:defRPr sz="2400">
                <a:solidFill>
                  <a:srgbClr val="5E33BF"/>
                </a:solidFill>
              </a:defRPr>
            </a:lvl9pPr>
          </a:lstStyle>
          <a:p>
            <a:pPr marR="0" lvl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33BF"/>
              </a:buClr>
              <a:buSzPct val="100000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CompuMark</a:t>
            </a:r>
            <a:endParaRPr kumimoji="0" lang="en-GB" sz="1400" b="1" i="0" u="none" strike="noStrike" kern="0" cap="none" spc="0" normalizeH="0" baseline="30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2" name="ee4pContent3">
            <a:extLst>
              <a:ext uri="{FF2B5EF4-FFF2-40B4-BE49-F238E27FC236}">
                <a16:creationId xmlns:a16="http://schemas.microsoft.com/office/drawing/2014/main" id="{0FDBD802-AF3E-4DD9-8692-B0E3701D0832}"/>
              </a:ext>
            </a:extLst>
          </p:cNvPr>
          <p:cNvSpPr txBox="1"/>
          <p:nvPr userDrawn="1"/>
        </p:nvSpPr>
        <p:spPr>
          <a:xfrm>
            <a:off x="7934516" y="5508606"/>
            <a:ext cx="532197" cy="215444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221246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>
            <a:spAutoFit/>
          </a:bodyPr>
          <a:lstStyle>
            <a:defPPr>
              <a:defRPr lang="en-US"/>
            </a:defPPr>
            <a:lvl1pPr>
              <a:buClr>
                <a:srgbClr val="5E33BF"/>
              </a:buClr>
              <a:buSzPct val="100000"/>
              <a:buFont typeface="Trebuchet MS" panose="020B0603020202020204" pitchFamily="34" charset="0"/>
              <a:buChar char="​"/>
              <a:defRPr sz="1200">
                <a:solidFill>
                  <a:srgbClr val="000000"/>
                </a:solidFill>
              </a:defRPr>
            </a:lvl1pPr>
            <a:lvl2pPr marL="324000" lvl="1" indent="-216000">
              <a:buClr>
                <a:srgbClr val="5E33BF"/>
              </a:buClr>
              <a:buSzPct val="100000"/>
              <a:buFont typeface="Trebuchet MS" panose="020B0603020202020204" pitchFamily="34" charset="0"/>
              <a:buChar char="•"/>
              <a:defRPr sz="1200">
                <a:solidFill>
                  <a:srgbClr val="000000"/>
                </a:solidFill>
              </a:defRPr>
            </a:lvl2pPr>
            <a:lvl3pPr marL="648000" lvl="2" indent="-216000">
              <a:buClr>
                <a:srgbClr val="5E33BF"/>
              </a:buClr>
              <a:buSzPct val="100000"/>
              <a:buFont typeface="Trebuchet MS" panose="020B0603020202020204" pitchFamily="34" charset="0"/>
              <a:buChar char="–"/>
              <a:defRPr sz="1200">
                <a:solidFill>
                  <a:srgbClr val="000000"/>
                </a:solidFill>
              </a:defRPr>
            </a:lvl3pPr>
            <a:lvl4pPr marL="0" lvl="3">
              <a:buClr>
                <a:srgbClr val="5E33BF"/>
              </a:buClr>
              <a:buSzPct val="100000"/>
              <a:buFont typeface="Trebuchet MS" panose="020B0603020202020204" pitchFamily="34" charset="0"/>
              <a:buChar char="​"/>
              <a:defRPr sz="1600">
                <a:solidFill>
                  <a:srgbClr val="5E33BF"/>
                </a:solidFill>
              </a:defRPr>
            </a:lvl4pPr>
            <a:lvl5pPr marL="0" lvl="4">
              <a:buClr>
                <a:srgbClr val="5E33BF"/>
              </a:buClr>
              <a:buSzPct val="100000"/>
              <a:buFont typeface="Trebuchet MS" panose="020B0603020202020204" pitchFamily="34" charset="0"/>
              <a:buChar char="​"/>
              <a:defRPr sz="1600" b="1">
                <a:solidFill>
                  <a:srgbClr val="000000"/>
                </a:solidFill>
              </a:defRPr>
            </a:lvl5pPr>
            <a:lvl6pPr marL="324000" lvl="5" indent="-216000">
              <a:buClr>
                <a:srgbClr val="5E33BF"/>
              </a:buClr>
              <a:buSzPct val="100000"/>
              <a:buFont typeface="Trebuchet MS" panose="020B0603020202020204" pitchFamily="34" charset="0"/>
              <a:buChar char="•"/>
              <a:defRPr sz="1600">
                <a:solidFill>
                  <a:srgbClr val="000000"/>
                </a:solidFill>
              </a:defRPr>
            </a:lvl6pPr>
            <a:lvl7pPr marL="0" lvl="6">
              <a:buClr>
                <a:srgbClr val="5E33BF"/>
              </a:buClr>
              <a:buSzPct val="100000"/>
              <a:buFont typeface="Trebuchet MS" panose="020B0603020202020204" pitchFamily="34" charset="0"/>
              <a:buChar char="​"/>
              <a:defRPr sz="4400">
                <a:solidFill>
                  <a:srgbClr val="000000"/>
                </a:solidFill>
              </a:defRPr>
            </a:lvl7pPr>
            <a:lvl8pPr marL="0" lvl="7">
              <a:buClr>
                <a:srgbClr val="5E33BF"/>
              </a:buClr>
              <a:buSzPct val="100000"/>
              <a:buFont typeface="Trebuchet MS" panose="020B0603020202020204" pitchFamily="34" charset="0"/>
              <a:buChar char="​"/>
              <a:defRPr sz="5400">
                <a:solidFill>
                  <a:srgbClr val="5E33BF"/>
                </a:solidFill>
              </a:defRPr>
            </a:lvl8pPr>
            <a:lvl9pPr marL="0" lvl="8">
              <a:buClr>
                <a:srgbClr val="5E33BF"/>
              </a:buClr>
              <a:buSzPct val="100000"/>
              <a:buFont typeface="Trebuchet MS" panose="020B0603020202020204" pitchFamily="34" charset="0"/>
              <a:buChar char="​"/>
              <a:defRPr sz="2400">
                <a:solidFill>
                  <a:srgbClr val="5E33BF"/>
                </a:solidFill>
              </a:defRPr>
            </a:lvl9pPr>
          </a:lstStyle>
          <a:p>
            <a:pPr marR="0" lvl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33BF"/>
              </a:buClr>
              <a:buSzPct val="100000"/>
              <a:buNone/>
              <a:tabLst/>
              <a:defRPr/>
            </a:pPr>
            <a:r>
              <a:rPr lang="en-GB" sz="1400" b="1" kern="0" dirty="0" err="1">
                <a:solidFill>
                  <a:schemeClr val="tx1"/>
                </a:solidFill>
                <a:latin typeface="+mj-lt"/>
              </a:rPr>
              <a:t>IPfolio</a:t>
            </a:r>
            <a:endParaRPr kumimoji="0" lang="en-GB" sz="1400" b="1" i="0" u="none" strike="noStrike" kern="0" cap="none" spc="0" normalizeH="0" baseline="30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2025 Clarivate.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7" name="Text Placeholder 50">
            <a:extLst>
              <a:ext uri="{FF2B5EF4-FFF2-40B4-BE49-F238E27FC236}">
                <a16:creationId xmlns:a16="http://schemas.microsoft.com/office/drawing/2014/main" id="{1469EF62-8266-4101-8454-C7A968E7EC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" y="-680886"/>
            <a:ext cx="4824000" cy="607071"/>
          </a:xfrm>
          <a:solidFill>
            <a:schemeClr val="accent3"/>
          </a:solidFill>
        </p:spPr>
        <p:txBody>
          <a:bodyPr wrap="square" lIns="72000" tIns="72000" rIns="72000" bIns="72000">
            <a:spAutoFit/>
          </a:bodyPr>
          <a:lstStyle>
            <a:lvl1pPr marL="0" indent="0">
              <a:buNone/>
              <a:defRPr/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en-GB" dirty="0"/>
              <a:t>Talking points for this slide can be found on the brand portal under Our Brand DNA &gt; Brand messaging</a:t>
            </a:r>
          </a:p>
        </p:txBody>
      </p:sp>
    </p:spTree>
    <p:extLst>
      <p:ext uri="{BB962C8B-B14F-4D97-AF65-F5344CB8AC3E}">
        <p14:creationId xmlns:p14="http://schemas.microsoft.com/office/powerpoint/2010/main" val="4012608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- 1 line only - Citr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56F40D-311F-9DAF-7722-E26A0EECA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" y="1012"/>
            <a:ext cx="12188400" cy="6855975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9B1E7E56-BB61-F595-D102-91046074E5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43025" y="2708275"/>
            <a:ext cx="9505949" cy="890589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95000"/>
              </a:lnSpc>
              <a:buNone/>
              <a:defRPr sz="5400" spc="-1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D</a:t>
            </a:r>
            <a:r>
              <a:rPr lang="en-US" dirty="0"/>
              <a:t>ark pattern one line title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8132D823-FAB6-8942-115E-ECA384A8E0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43079" y="3683220"/>
            <a:ext cx="9502339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9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Presentation subtitle here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9C182B8-C7DD-EE7B-F51B-FA5E11F3C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17332" y="6313233"/>
            <a:ext cx="2532586" cy="1770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90000"/>
              </a:lnSpc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Forename Surname</a:t>
            </a:r>
            <a:endParaRPr lang="en-GB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6C38E137-2FCE-14E8-AECF-571F9A547E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33610" y="6312625"/>
            <a:ext cx="2542116" cy="1770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Month 00, 0000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46115-27C9-1632-4193-41871681C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2400" y="6291099"/>
            <a:ext cx="7200" cy="216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5" name="**COMPOUND SHAPE CUT OUT**">
            <a:extLst>
              <a:ext uri="{FF2B5EF4-FFF2-40B4-BE49-F238E27FC236}">
                <a16:creationId xmlns:a16="http://schemas.microsoft.com/office/drawing/2014/main" id="{54B2476C-73FA-E683-16BE-045AA7BE3FB5}"/>
              </a:ext>
            </a:extLst>
          </p:cNvPr>
          <p:cNvSpPr/>
          <p:nvPr userDrawn="1"/>
        </p:nvSpPr>
        <p:spPr>
          <a:xfrm>
            <a:off x="5342592" y="438620"/>
            <a:ext cx="1506816" cy="271318"/>
          </a:xfrm>
          <a:custGeom>
            <a:avLst/>
            <a:gdLst>
              <a:gd name="connsiteX0" fmla="*/ 1025010 w 1290758"/>
              <a:gd name="connsiteY0" fmla="*/ 157165 h 232414"/>
              <a:gd name="connsiteX1" fmla="*/ 1014533 w 1290758"/>
              <a:gd name="connsiteY1" fmla="*/ 160023 h 232414"/>
              <a:gd name="connsiteX2" fmla="*/ 1001198 w 1290758"/>
              <a:gd name="connsiteY2" fmla="*/ 160023 h 232414"/>
              <a:gd name="connsiteX3" fmla="*/ 984053 w 1290758"/>
              <a:gd name="connsiteY3" fmla="*/ 173358 h 232414"/>
              <a:gd name="connsiteX4" fmla="*/ 1001198 w 1290758"/>
              <a:gd name="connsiteY4" fmla="*/ 187646 h 232414"/>
              <a:gd name="connsiteX5" fmla="*/ 1025010 w 1290758"/>
              <a:gd name="connsiteY5" fmla="*/ 165738 h 232414"/>
              <a:gd name="connsiteX6" fmla="*/ 607816 w 1290758"/>
              <a:gd name="connsiteY6" fmla="*/ 157165 h 232414"/>
              <a:gd name="connsiteX7" fmla="*/ 597339 w 1290758"/>
              <a:gd name="connsiteY7" fmla="*/ 160023 h 232414"/>
              <a:gd name="connsiteX8" fmla="*/ 584004 w 1290758"/>
              <a:gd name="connsiteY8" fmla="*/ 160023 h 232414"/>
              <a:gd name="connsiteX9" fmla="*/ 566859 w 1290758"/>
              <a:gd name="connsiteY9" fmla="*/ 173358 h 232414"/>
              <a:gd name="connsiteX10" fmla="*/ 584004 w 1290758"/>
              <a:gd name="connsiteY10" fmla="*/ 187646 h 232414"/>
              <a:gd name="connsiteX11" fmla="*/ 607816 w 1290758"/>
              <a:gd name="connsiteY11" fmla="*/ 165738 h 232414"/>
              <a:gd name="connsiteX12" fmla="*/ 182050 w 1290758"/>
              <a:gd name="connsiteY12" fmla="*/ 116207 h 232414"/>
              <a:gd name="connsiteX13" fmla="*/ 210625 w 1290758"/>
              <a:gd name="connsiteY13" fmla="*/ 163833 h 232414"/>
              <a:gd name="connsiteX14" fmla="*/ 91563 w 1290758"/>
              <a:gd name="connsiteY14" fmla="*/ 232414 h 232414"/>
              <a:gd name="connsiteX15" fmla="*/ 78228 w 1290758"/>
              <a:gd name="connsiteY15" fmla="*/ 213364 h 232414"/>
              <a:gd name="connsiteX16" fmla="*/ 64893 w 1290758"/>
              <a:gd name="connsiteY16" fmla="*/ 183836 h 232414"/>
              <a:gd name="connsiteX17" fmla="*/ 182050 w 1290758"/>
              <a:gd name="connsiteY17" fmla="*/ 116207 h 232414"/>
              <a:gd name="connsiteX18" fmla="*/ 1226941 w 1290758"/>
              <a:gd name="connsiteY18" fmla="*/ 113349 h 232414"/>
              <a:gd name="connsiteX19" fmla="*/ 1199318 w 1290758"/>
              <a:gd name="connsiteY19" fmla="*/ 135257 h 232414"/>
              <a:gd name="connsiteX20" fmla="*/ 1253611 w 1290758"/>
              <a:gd name="connsiteY20" fmla="*/ 135257 h 232414"/>
              <a:gd name="connsiteX21" fmla="*/ 1226941 w 1290758"/>
              <a:gd name="connsiteY21" fmla="*/ 113349 h 232414"/>
              <a:gd name="connsiteX22" fmla="*/ 754501 w 1290758"/>
              <a:gd name="connsiteY22" fmla="*/ 87632 h 232414"/>
              <a:gd name="connsiteX23" fmla="*/ 805936 w 1290758"/>
              <a:gd name="connsiteY23" fmla="*/ 87632 h 232414"/>
              <a:gd name="connsiteX24" fmla="*/ 805936 w 1290758"/>
              <a:gd name="connsiteY24" fmla="*/ 209553 h 232414"/>
              <a:gd name="connsiteX25" fmla="*/ 771646 w 1290758"/>
              <a:gd name="connsiteY25" fmla="*/ 209553 h 232414"/>
              <a:gd name="connsiteX26" fmla="*/ 771646 w 1290758"/>
              <a:gd name="connsiteY26" fmla="*/ 117159 h 232414"/>
              <a:gd name="connsiteX27" fmla="*/ 754501 w 1290758"/>
              <a:gd name="connsiteY27" fmla="*/ 117159 h 232414"/>
              <a:gd name="connsiteX28" fmla="*/ 818319 w 1290758"/>
              <a:gd name="connsiteY28" fmla="*/ 87631 h 232414"/>
              <a:gd name="connsiteX29" fmla="*/ 855466 w 1290758"/>
              <a:gd name="connsiteY29" fmla="*/ 87631 h 232414"/>
              <a:gd name="connsiteX30" fmla="*/ 883089 w 1290758"/>
              <a:gd name="connsiteY30" fmla="*/ 172405 h 232414"/>
              <a:gd name="connsiteX31" fmla="*/ 910711 w 1290758"/>
              <a:gd name="connsiteY31" fmla="*/ 87631 h 232414"/>
              <a:gd name="connsiteX32" fmla="*/ 946906 w 1290758"/>
              <a:gd name="connsiteY32" fmla="*/ 87631 h 232414"/>
              <a:gd name="connsiteX33" fmla="*/ 903091 w 1290758"/>
              <a:gd name="connsiteY33" fmla="*/ 209553 h 232414"/>
              <a:gd name="connsiteX34" fmla="*/ 860229 w 1290758"/>
              <a:gd name="connsiteY34" fmla="*/ 209553 h 232414"/>
              <a:gd name="connsiteX35" fmla="*/ 1226941 w 1290758"/>
              <a:gd name="connsiteY35" fmla="*/ 85726 h 232414"/>
              <a:gd name="connsiteX36" fmla="*/ 1290758 w 1290758"/>
              <a:gd name="connsiteY36" fmla="*/ 158117 h 232414"/>
              <a:gd name="connsiteX37" fmla="*/ 1290758 w 1290758"/>
              <a:gd name="connsiteY37" fmla="*/ 159070 h 232414"/>
              <a:gd name="connsiteX38" fmla="*/ 1200271 w 1290758"/>
              <a:gd name="connsiteY38" fmla="*/ 159070 h 232414"/>
              <a:gd name="connsiteX39" fmla="*/ 1227893 w 1290758"/>
              <a:gd name="connsiteY39" fmla="*/ 183835 h 232414"/>
              <a:gd name="connsiteX40" fmla="*/ 1252658 w 1290758"/>
              <a:gd name="connsiteY40" fmla="*/ 171452 h 232414"/>
              <a:gd name="connsiteX41" fmla="*/ 1288853 w 1290758"/>
              <a:gd name="connsiteY41" fmla="*/ 175262 h 232414"/>
              <a:gd name="connsiteX42" fmla="*/ 1227893 w 1290758"/>
              <a:gd name="connsiteY42" fmla="*/ 213363 h 232414"/>
              <a:gd name="connsiteX43" fmla="*/ 1164076 w 1290758"/>
              <a:gd name="connsiteY43" fmla="*/ 149545 h 232414"/>
              <a:gd name="connsiteX44" fmla="*/ 1226941 w 1290758"/>
              <a:gd name="connsiteY44" fmla="*/ 85726 h 232414"/>
              <a:gd name="connsiteX45" fmla="*/ 727831 w 1290758"/>
              <a:gd name="connsiteY45" fmla="*/ 85726 h 232414"/>
              <a:gd name="connsiteX46" fmla="*/ 737356 w 1290758"/>
              <a:gd name="connsiteY46" fmla="*/ 86679 h 232414"/>
              <a:gd name="connsiteX47" fmla="*/ 737356 w 1290758"/>
              <a:gd name="connsiteY47" fmla="*/ 121922 h 232414"/>
              <a:gd name="connsiteX48" fmla="*/ 723068 w 1290758"/>
              <a:gd name="connsiteY48" fmla="*/ 121922 h 232414"/>
              <a:gd name="connsiteX49" fmla="*/ 697351 w 1290758"/>
              <a:gd name="connsiteY49" fmla="*/ 151450 h 232414"/>
              <a:gd name="connsiteX50" fmla="*/ 697351 w 1290758"/>
              <a:gd name="connsiteY50" fmla="*/ 209553 h 232414"/>
              <a:gd name="connsiteX51" fmla="*/ 663061 w 1290758"/>
              <a:gd name="connsiteY51" fmla="*/ 209553 h 232414"/>
              <a:gd name="connsiteX52" fmla="*/ 663061 w 1290758"/>
              <a:gd name="connsiteY52" fmla="*/ 87631 h 232414"/>
              <a:gd name="connsiteX53" fmla="*/ 696398 w 1290758"/>
              <a:gd name="connsiteY53" fmla="*/ 87631 h 232414"/>
              <a:gd name="connsiteX54" fmla="*/ 696398 w 1290758"/>
              <a:gd name="connsiteY54" fmla="*/ 106681 h 232414"/>
              <a:gd name="connsiteX55" fmla="*/ 727831 w 1290758"/>
              <a:gd name="connsiteY55" fmla="*/ 85726 h 232414"/>
              <a:gd name="connsiteX56" fmla="*/ 1007865 w 1290758"/>
              <a:gd name="connsiteY56" fmla="*/ 84774 h 232414"/>
              <a:gd name="connsiteX57" fmla="*/ 1061205 w 1290758"/>
              <a:gd name="connsiteY57" fmla="*/ 129542 h 232414"/>
              <a:gd name="connsiteX58" fmla="*/ 1061205 w 1290758"/>
              <a:gd name="connsiteY58" fmla="*/ 209553 h 232414"/>
              <a:gd name="connsiteX59" fmla="*/ 1026915 w 1290758"/>
              <a:gd name="connsiteY59" fmla="*/ 209553 h 232414"/>
              <a:gd name="connsiteX60" fmla="*/ 1026915 w 1290758"/>
              <a:gd name="connsiteY60" fmla="*/ 198123 h 232414"/>
              <a:gd name="connsiteX61" fmla="*/ 992625 w 1290758"/>
              <a:gd name="connsiteY61" fmla="*/ 212411 h 232414"/>
              <a:gd name="connsiteX62" fmla="*/ 949763 w 1290758"/>
              <a:gd name="connsiteY62" fmla="*/ 174310 h 232414"/>
              <a:gd name="connsiteX63" fmla="*/ 993578 w 1290758"/>
              <a:gd name="connsiteY63" fmla="*/ 137162 h 232414"/>
              <a:gd name="connsiteX64" fmla="*/ 1017390 w 1290758"/>
              <a:gd name="connsiteY64" fmla="*/ 137162 h 232414"/>
              <a:gd name="connsiteX65" fmla="*/ 1025963 w 1290758"/>
              <a:gd name="connsiteY65" fmla="*/ 129542 h 232414"/>
              <a:gd name="connsiteX66" fmla="*/ 1025010 w 1290758"/>
              <a:gd name="connsiteY66" fmla="*/ 128590 h 232414"/>
              <a:gd name="connsiteX67" fmla="*/ 1005008 w 1290758"/>
              <a:gd name="connsiteY67" fmla="*/ 114302 h 232414"/>
              <a:gd name="connsiteX68" fmla="*/ 968813 w 1290758"/>
              <a:gd name="connsiteY68" fmla="*/ 125732 h 232414"/>
              <a:gd name="connsiteX69" fmla="*/ 955478 w 1290758"/>
              <a:gd name="connsiteY69" fmla="*/ 100014 h 232414"/>
              <a:gd name="connsiteX70" fmla="*/ 1007865 w 1290758"/>
              <a:gd name="connsiteY70" fmla="*/ 84774 h 232414"/>
              <a:gd name="connsiteX71" fmla="*/ 590671 w 1290758"/>
              <a:gd name="connsiteY71" fmla="*/ 84774 h 232414"/>
              <a:gd name="connsiteX72" fmla="*/ 644011 w 1290758"/>
              <a:gd name="connsiteY72" fmla="*/ 129542 h 232414"/>
              <a:gd name="connsiteX73" fmla="*/ 644011 w 1290758"/>
              <a:gd name="connsiteY73" fmla="*/ 209553 h 232414"/>
              <a:gd name="connsiteX74" fmla="*/ 609721 w 1290758"/>
              <a:gd name="connsiteY74" fmla="*/ 209553 h 232414"/>
              <a:gd name="connsiteX75" fmla="*/ 609721 w 1290758"/>
              <a:gd name="connsiteY75" fmla="*/ 198123 h 232414"/>
              <a:gd name="connsiteX76" fmla="*/ 575431 w 1290758"/>
              <a:gd name="connsiteY76" fmla="*/ 212411 h 232414"/>
              <a:gd name="connsiteX77" fmla="*/ 532569 w 1290758"/>
              <a:gd name="connsiteY77" fmla="*/ 174310 h 232414"/>
              <a:gd name="connsiteX78" fmla="*/ 576384 w 1290758"/>
              <a:gd name="connsiteY78" fmla="*/ 137162 h 232414"/>
              <a:gd name="connsiteX79" fmla="*/ 600196 w 1290758"/>
              <a:gd name="connsiteY79" fmla="*/ 137162 h 232414"/>
              <a:gd name="connsiteX80" fmla="*/ 608769 w 1290758"/>
              <a:gd name="connsiteY80" fmla="*/ 129542 h 232414"/>
              <a:gd name="connsiteX81" fmla="*/ 607816 w 1290758"/>
              <a:gd name="connsiteY81" fmla="*/ 128590 h 232414"/>
              <a:gd name="connsiteX82" fmla="*/ 587814 w 1290758"/>
              <a:gd name="connsiteY82" fmla="*/ 114302 h 232414"/>
              <a:gd name="connsiteX83" fmla="*/ 551619 w 1290758"/>
              <a:gd name="connsiteY83" fmla="*/ 125732 h 232414"/>
              <a:gd name="connsiteX84" fmla="*/ 538284 w 1290758"/>
              <a:gd name="connsiteY84" fmla="*/ 100014 h 232414"/>
              <a:gd name="connsiteX85" fmla="*/ 590671 w 1290758"/>
              <a:gd name="connsiteY85" fmla="*/ 84774 h 232414"/>
              <a:gd name="connsiteX86" fmla="*/ 32507 w 1290758"/>
              <a:gd name="connsiteY86" fmla="*/ 46673 h 232414"/>
              <a:gd name="connsiteX87" fmla="*/ 64892 w 1290758"/>
              <a:gd name="connsiteY87" fmla="*/ 49531 h 232414"/>
              <a:gd name="connsiteX88" fmla="*/ 59177 w 1290758"/>
              <a:gd name="connsiteY88" fmla="*/ 66676 h 232414"/>
              <a:gd name="connsiteX89" fmla="*/ 64892 w 1290758"/>
              <a:gd name="connsiteY89" fmla="*/ 183835 h 232414"/>
              <a:gd name="connsiteX90" fmla="*/ 32507 w 1290758"/>
              <a:gd name="connsiteY90" fmla="*/ 186693 h 232414"/>
              <a:gd name="connsiteX91" fmla="*/ 9647 w 1290758"/>
              <a:gd name="connsiteY91" fmla="*/ 184788 h 232414"/>
              <a:gd name="connsiteX92" fmla="*/ 9647 w 1290758"/>
              <a:gd name="connsiteY92" fmla="*/ 47626 h 232414"/>
              <a:gd name="connsiteX93" fmla="*/ 32507 w 1290758"/>
              <a:gd name="connsiteY93" fmla="*/ 46673 h 232414"/>
              <a:gd name="connsiteX94" fmla="*/ 1092638 w 1290758"/>
              <a:gd name="connsiteY94" fmla="*/ 41911 h 232414"/>
              <a:gd name="connsiteX95" fmla="*/ 1126928 w 1290758"/>
              <a:gd name="connsiteY95" fmla="*/ 41911 h 232414"/>
              <a:gd name="connsiteX96" fmla="*/ 1126928 w 1290758"/>
              <a:gd name="connsiteY96" fmla="*/ 87631 h 232414"/>
              <a:gd name="connsiteX97" fmla="*/ 1153598 w 1290758"/>
              <a:gd name="connsiteY97" fmla="*/ 87631 h 232414"/>
              <a:gd name="connsiteX98" fmla="*/ 1153598 w 1290758"/>
              <a:gd name="connsiteY98" fmla="*/ 117159 h 232414"/>
              <a:gd name="connsiteX99" fmla="*/ 1126928 w 1290758"/>
              <a:gd name="connsiteY99" fmla="*/ 117159 h 232414"/>
              <a:gd name="connsiteX100" fmla="*/ 1126928 w 1290758"/>
              <a:gd name="connsiteY100" fmla="*/ 172405 h 232414"/>
              <a:gd name="connsiteX101" fmla="*/ 1138358 w 1290758"/>
              <a:gd name="connsiteY101" fmla="*/ 180978 h 232414"/>
              <a:gd name="connsiteX102" fmla="*/ 1154550 w 1290758"/>
              <a:gd name="connsiteY102" fmla="*/ 180978 h 232414"/>
              <a:gd name="connsiteX103" fmla="*/ 1154550 w 1290758"/>
              <a:gd name="connsiteY103" fmla="*/ 210506 h 232414"/>
              <a:gd name="connsiteX104" fmla="*/ 1127880 w 1290758"/>
              <a:gd name="connsiteY104" fmla="*/ 212411 h 232414"/>
              <a:gd name="connsiteX105" fmla="*/ 1092638 w 1290758"/>
              <a:gd name="connsiteY105" fmla="*/ 184788 h 232414"/>
              <a:gd name="connsiteX106" fmla="*/ 1092638 w 1290758"/>
              <a:gd name="connsiteY106" fmla="*/ 118112 h 232414"/>
              <a:gd name="connsiteX107" fmla="*/ 1073588 w 1290758"/>
              <a:gd name="connsiteY107" fmla="*/ 118112 h 232414"/>
              <a:gd name="connsiteX108" fmla="*/ 1073588 w 1290758"/>
              <a:gd name="connsiteY108" fmla="*/ 88584 h 232414"/>
              <a:gd name="connsiteX109" fmla="*/ 1092638 w 1290758"/>
              <a:gd name="connsiteY109" fmla="*/ 88584 h 232414"/>
              <a:gd name="connsiteX110" fmla="*/ 786886 w 1290758"/>
              <a:gd name="connsiteY110" fmla="*/ 23813 h 232414"/>
              <a:gd name="connsiteX111" fmla="*/ 808793 w 1290758"/>
              <a:gd name="connsiteY111" fmla="*/ 45721 h 232414"/>
              <a:gd name="connsiteX112" fmla="*/ 786886 w 1290758"/>
              <a:gd name="connsiteY112" fmla="*/ 67629 h 232414"/>
              <a:gd name="connsiteX113" fmla="*/ 764978 w 1290758"/>
              <a:gd name="connsiteY113" fmla="*/ 45721 h 232414"/>
              <a:gd name="connsiteX114" fmla="*/ 786886 w 1290758"/>
              <a:gd name="connsiteY114" fmla="*/ 23813 h 232414"/>
              <a:gd name="connsiteX115" fmla="*/ 478277 w 1290758"/>
              <a:gd name="connsiteY115" fmla="*/ 23813 h 232414"/>
              <a:gd name="connsiteX116" fmla="*/ 512567 w 1290758"/>
              <a:gd name="connsiteY116" fmla="*/ 23813 h 232414"/>
              <a:gd name="connsiteX117" fmla="*/ 512567 w 1290758"/>
              <a:gd name="connsiteY117" fmla="*/ 209553 h 232414"/>
              <a:gd name="connsiteX118" fmla="*/ 478277 w 1290758"/>
              <a:gd name="connsiteY118" fmla="*/ 209553 h 232414"/>
              <a:gd name="connsiteX119" fmla="*/ 367787 w 1290758"/>
              <a:gd name="connsiteY119" fmla="*/ 20003 h 232414"/>
              <a:gd name="connsiteX120" fmla="*/ 459227 w 1290758"/>
              <a:gd name="connsiteY120" fmla="*/ 89537 h 232414"/>
              <a:gd name="connsiteX121" fmla="*/ 418269 w 1290758"/>
              <a:gd name="connsiteY121" fmla="*/ 89537 h 232414"/>
              <a:gd name="connsiteX122" fmla="*/ 368739 w 1290758"/>
              <a:gd name="connsiteY122" fmla="*/ 54294 h 232414"/>
              <a:gd name="connsiteX123" fmla="*/ 310637 w 1290758"/>
              <a:gd name="connsiteY123" fmla="*/ 116207 h 232414"/>
              <a:gd name="connsiteX124" fmla="*/ 368739 w 1290758"/>
              <a:gd name="connsiteY124" fmla="*/ 178121 h 232414"/>
              <a:gd name="connsiteX125" fmla="*/ 419222 w 1290758"/>
              <a:gd name="connsiteY125" fmla="*/ 142877 h 232414"/>
              <a:gd name="connsiteX126" fmla="*/ 459227 w 1290758"/>
              <a:gd name="connsiteY126" fmla="*/ 142877 h 232414"/>
              <a:gd name="connsiteX127" fmla="*/ 367787 w 1290758"/>
              <a:gd name="connsiteY127" fmla="*/ 212411 h 232414"/>
              <a:gd name="connsiteX128" fmla="*/ 270632 w 1290758"/>
              <a:gd name="connsiteY128" fmla="*/ 116207 h 232414"/>
              <a:gd name="connsiteX129" fmla="*/ 367787 w 1290758"/>
              <a:gd name="connsiteY129" fmla="*/ 20003 h 232414"/>
              <a:gd name="connsiteX130" fmla="*/ 91563 w 1290758"/>
              <a:gd name="connsiteY130" fmla="*/ 0 h 232414"/>
              <a:gd name="connsiteX131" fmla="*/ 209673 w 1290758"/>
              <a:gd name="connsiteY131" fmla="*/ 68581 h 232414"/>
              <a:gd name="connsiteX132" fmla="*/ 181098 w 1290758"/>
              <a:gd name="connsiteY132" fmla="*/ 116207 h 232414"/>
              <a:gd name="connsiteX133" fmla="*/ 64893 w 1290758"/>
              <a:gd name="connsiteY133" fmla="*/ 48578 h 232414"/>
              <a:gd name="connsiteX134" fmla="*/ 91563 w 1290758"/>
              <a:gd name="connsiteY134" fmla="*/ 0 h 232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290758" h="232414">
                <a:moveTo>
                  <a:pt x="1025010" y="157165"/>
                </a:moveTo>
                <a:cubicBezTo>
                  <a:pt x="1023105" y="159070"/>
                  <a:pt x="1019295" y="160023"/>
                  <a:pt x="1014533" y="160023"/>
                </a:cubicBezTo>
                <a:lnTo>
                  <a:pt x="1001198" y="160023"/>
                </a:lnTo>
                <a:cubicBezTo>
                  <a:pt x="990720" y="160023"/>
                  <a:pt x="984053" y="164785"/>
                  <a:pt x="984053" y="173358"/>
                </a:cubicBezTo>
                <a:cubicBezTo>
                  <a:pt x="984053" y="181931"/>
                  <a:pt x="990720" y="187646"/>
                  <a:pt x="1001198" y="187646"/>
                </a:cubicBezTo>
                <a:cubicBezTo>
                  <a:pt x="1011675" y="187646"/>
                  <a:pt x="1025010" y="180978"/>
                  <a:pt x="1025010" y="165738"/>
                </a:cubicBezTo>
                <a:close/>
                <a:moveTo>
                  <a:pt x="607816" y="157165"/>
                </a:moveTo>
                <a:cubicBezTo>
                  <a:pt x="605911" y="159070"/>
                  <a:pt x="602101" y="160023"/>
                  <a:pt x="597339" y="160023"/>
                </a:cubicBezTo>
                <a:lnTo>
                  <a:pt x="584004" y="160023"/>
                </a:lnTo>
                <a:cubicBezTo>
                  <a:pt x="573526" y="160023"/>
                  <a:pt x="566859" y="164785"/>
                  <a:pt x="566859" y="173358"/>
                </a:cubicBezTo>
                <a:cubicBezTo>
                  <a:pt x="566859" y="181931"/>
                  <a:pt x="573526" y="187646"/>
                  <a:pt x="584004" y="187646"/>
                </a:cubicBezTo>
                <a:cubicBezTo>
                  <a:pt x="594481" y="187646"/>
                  <a:pt x="607816" y="180978"/>
                  <a:pt x="607816" y="165738"/>
                </a:cubicBezTo>
                <a:close/>
                <a:moveTo>
                  <a:pt x="182050" y="116207"/>
                </a:moveTo>
                <a:cubicBezTo>
                  <a:pt x="193480" y="130495"/>
                  <a:pt x="203005" y="146687"/>
                  <a:pt x="210625" y="163833"/>
                </a:cubicBezTo>
                <a:cubicBezTo>
                  <a:pt x="178240" y="197171"/>
                  <a:pt x="137283" y="220984"/>
                  <a:pt x="91563" y="232414"/>
                </a:cubicBezTo>
                <a:cubicBezTo>
                  <a:pt x="86800" y="226699"/>
                  <a:pt x="82038" y="220031"/>
                  <a:pt x="78228" y="213364"/>
                </a:cubicBezTo>
                <a:cubicBezTo>
                  <a:pt x="73465" y="203838"/>
                  <a:pt x="68703" y="193361"/>
                  <a:pt x="64893" y="183836"/>
                </a:cubicBezTo>
                <a:cubicBezTo>
                  <a:pt x="111565" y="176215"/>
                  <a:pt x="152523" y="151450"/>
                  <a:pt x="182050" y="116207"/>
                </a:cubicBezTo>
                <a:close/>
                <a:moveTo>
                  <a:pt x="1226941" y="113349"/>
                </a:moveTo>
                <a:cubicBezTo>
                  <a:pt x="1212653" y="113349"/>
                  <a:pt x="1202176" y="121922"/>
                  <a:pt x="1199318" y="135257"/>
                </a:cubicBezTo>
                <a:lnTo>
                  <a:pt x="1253611" y="135257"/>
                </a:lnTo>
                <a:cubicBezTo>
                  <a:pt x="1251706" y="122874"/>
                  <a:pt x="1241228" y="113349"/>
                  <a:pt x="1226941" y="113349"/>
                </a:cubicBezTo>
                <a:close/>
                <a:moveTo>
                  <a:pt x="754501" y="87632"/>
                </a:moveTo>
                <a:lnTo>
                  <a:pt x="805936" y="87632"/>
                </a:lnTo>
                <a:lnTo>
                  <a:pt x="805936" y="209553"/>
                </a:lnTo>
                <a:lnTo>
                  <a:pt x="771646" y="209553"/>
                </a:lnTo>
                <a:lnTo>
                  <a:pt x="771646" y="117159"/>
                </a:lnTo>
                <a:lnTo>
                  <a:pt x="754501" y="117159"/>
                </a:lnTo>
                <a:close/>
                <a:moveTo>
                  <a:pt x="818319" y="87631"/>
                </a:moveTo>
                <a:lnTo>
                  <a:pt x="855466" y="87631"/>
                </a:lnTo>
                <a:lnTo>
                  <a:pt x="883089" y="172405"/>
                </a:lnTo>
                <a:lnTo>
                  <a:pt x="910711" y="87631"/>
                </a:lnTo>
                <a:lnTo>
                  <a:pt x="946906" y="87631"/>
                </a:lnTo>
                <a:lnTo>
                  <a:pt x="903091" y="209553"/>
                </a:lnTo>
                <a:lnTo>
                  <a:pt x="860229" y="209553"/>
                </a:lnTo>
                <a:close/>
                <a:moveTo>
                  <a:pt x="1226941" y="85726"/>
                </a:moveTo>
                <a:cubicBezTo>
                  <a:pt x="1263136" y="85726"/>
                  <a:pt x="1290758" y="107634"/>
                  <a:pt x="1290758" y="158117"/>
                </a:cubicBezTo>
                <a:lnTo>
                  <a:pt x="1290758" y="159070"/>
                </a:lnTo>
                <a:lnTo>
                  <a:pt x="1200271" y="159070"/>
                </a:lnTo>
                <a:cubicBezTo>
                  <a:pt x="1202176" y="172405"/>
                  <a:pt x="1212653" y="183835"/>
                  <a:pt x="1227893" y="183835"/>
                </a:cubicBezTo>
                <a:cubicBezTo>
                  <a:pt x="1243133" y="183835"/>
                  <a:pt x="1247896" y="179072"/>
                  <a:pt x="1252658" y="171452"/>
                </a:cubicBezTo>
                <a:lnTo>
                  <a:pt x="1288853" y="175262"/>
                </a:lnTo>
                <a:cubicBezTo>
                  <a:pt x="1278376" y="200980"/>
                  <a:pt x="1255516" y="213363"/>
                  <a:pt x="1227893" y="213363"/>
                </a:cubicBezTo>
                <a:cubicBezTo>
                  <a:pt x="1200271" y="213363"/>
                  <a:pt x="1164076" y="186693"/>
                  <a:pt x="1164076" y="149545"/>
                </a:cubicBezTo>
                <a:cubicBezTo>
                  <a:pt x="1164076" y="112396"/>
                  <a:pt x="1190746" y="85726"/>
                  <a:pt x="1226941" y="85726"/>
                </a:cubicBezTo>
                <a:close/>
                <a:moveTo>
                  <a:pt x="727831" y="85726"/>
                </a:moveTo>
                <a:cubicBezTo>
                  <a:pt x="743071" y="85726"/>
                  <a:pt x="734498" y="85726"/>
                  <a:pt x="737356" y="86679"/>
                </a:cubicBezTo>
                <a:cubicBezTo>
                  <a:pt x="737356" y="86679"/>
                  <a:pt x="737356" y="121922"/>
                  <a:pt x="737356" y="121922"/>
                </a:cubicBezTo>
                <a:lnTo>
                  <a:pt x="723068" y="121922"/>
                </a:lnTo>
                <a:cubicBezTo>
                  <a:pt x="705923" y="121922"/>
                  <a:pt x="697351" y="130494"/>
                  <a:pt x="697351" y="151450"/>
                </a:cubicBezTo>
                <a:lnTo>
                  <a:pt x="697351" y="209553"/>
                </a:lnTo>
                <a:lnTo>
                  <a:pt x="663061" y="209553"/>
                </a:lnTo>
                <a:lnTo>
                  <a:pt x="663061" y="87631"/>
                </a:lnTo>
                <a:lnTo>
                  <a:pt x="696398" y="87631"/>
                </a:lnTo>
                <a:lnTo>
                  <a:pt x="696398" y="106681"/>
                </a:lnTo>
                <a:cubicBezTo>
                  <a:pt x="701161" y="93346"/>
                  <a:pt x="712591" y="85726"/>
                  <a:pt x="727831" y="85726"/>
                </a:cubicBezTo>
                <a:close/>
                <a:moveTo>
                  <a:pt x="1007865" y="84774"/>
                </a:moveTo>
                <a:cubicBezTo>
                  <a:pt x="1037393" y="84774"/>
                  <a:pt x="1061205" y="97157"/>
                  <a:pt x="1061205" y="129542"/>
                </a:cubicBezTo>
                <a:lnTo>
                  <a:pt x="1061205" y="209553"/>
                </a:lnTo>
                <a:lnTo>
                  <a:pt x="1026915" y="209553"/>
                </a:lnTo>
                <a:lnTo>
                  <a:pt x="1026915" y="198123"/>
                </a:lnTo>
                <a:cubicBezTo>
                  <a:pt x="1020248" y="207648"/>
                  <a:pt x="1006913" y="212411"/>
                  <a:pt x="992625" y="212411"/>
                </a:cubicBezTo>
                <a:cubicBezTo>
                  <a:pt x="966908" y="212411"/>
                  <a:pt x="949763" y="194313"/>
                  <a:pt x="949763" y="174310"/>
                </a:cubicBezTo>
                <a:cubicBezTo>
                  <a:pt x="949763" y="154308"/>
                  <a:pt x="966908" y="137162"/>
                  <a:pt x="993578" y="137162"/>
                </a:cubicBezTo>
                <a:lnTo>
                  <a:pt x="1017390" y="137162"/>
                </a:lnTo>
                <a:cubicBezTo>
                  <a:pt x="1023105" y="137162"/>
                  <a:pt x="1025963" y="134305"/>
                  <a:pt x="1025963" y="129542"/>
                </a:cubicBezTo>
                <a:lnTo>
                  <a:pt x="1025010" y="128590"/>
                </a:lnTo>
                <a:cubicBezTo>
                  <a:pt x="1025010" y="120017"/>
                  <a:pt x="1018343" y="114302"/>
                  <a:pt x="1005008" y="114302"/>
                </a:cubicBezTo>
                <a:cubicBezTo>
                  <a:pt x="991673" y="114302"/>
                  <a:pt x="977385" y="120017"/>
                  <a:pt x="968813" y="125732"/>
                </a:cubicBezTo>
                <a:lnTo>
                  <a:pt x="955478" y="100014"/>
                </a:lnTo>
                <a:cubicBezTo>
                  <a:pt x="955478" y="100014"/>
                  <a:pt x="978338" y="84774"/>
                  <a:pt x="1007865" y="84774"/>
                </a:cubicBezTo>
                <a:close/>
                <a:moveTo>
                  <a:pt x="590671" y="84774"/>
                </a:moveTo>
                <a:cubicBezTo>
                  <a:pt x="620199" y="84774"/>
                  <a:pt x="644011" y="97157"/>
                  <a:pt x="644011" y="129542"/>
                </a:cubicBezTo>
                <a:lnTo>
                  <a:pt x="644011" y="209553"/>
                </a:lnTo>
                <a:lnTo>
                  <a:pt x="609721" y="209553"/>
                </a:lnTo>
                <a:lnTo>
                  <a:pt x="609721" y="198123"/>
                </a:lnTo>
                <a:cubicBezTo>
                  <a:pt x="603054" y="207648"/>
                  <a:pt x="589719" y="212411"/>
                  <a:pt x="575431" y="212411"/>
                </a:cubicBezTo>
                <a:cubicBezTo>
                  <a:pt x="549714" y="212411"/>
                  <a:pt x="532569" y="194313"/>
                  <a:pt x="532569" y="174310"/>
                </a:cubicBezTo>
                <a:cubicBezTo>
                  <a:pt x="532569" y="154308"/>
                  <a:pt x="549714" y="137162"/>
                  <a:pt x="576384" y="137162"/>
                </a:cubicBezTo>
                <a:lnTo>
                  <a:pt x="600196" y="137162"/>
                </a:lnTo>
                <a:cubicBezTo>
                  <a:pt x="605911" y="137162"/>
                  <a:pt x="608769" y="134305"/>
                  <a:pt x="608769" y="129542"/>
                </a:cubicBezTo>
                <a:lnTo>
                  <a:pt x="607816" y="128590"/>
                </a:lnTo>
                <a:cubicBezTo>
                  <a:pt x="607816" y="120017"/>
                  <a:pt x="601149" y="114302"/>
                  <a:pt x="587814" y="114302"/>
                </a:cubicBezTo>
                <a:cubicBezTo>
                  <a:pt x="574479" y="114302"/>
                  <a:pt x="560191" y="120017"/>
                  <a:pt x="551619" y="125732"/>
                </a:cubicBezTo>
                <a:lnTo>
                  <a:pt x="538284" y="100014"/>
                </a:lnTo>
                <a:cubicBezTo>
                  <a:pt x="538284" y="100014"/>
                  <a:pt x="561144" y="84774"/>
                  <a:pt x="590671" y="84774"/>
                </a:cubicBezTo>
                <a:close/>
                <a:moveTo>
                  <a:pt x="32507" y="46673"/>
                </a:moveTo>
                <a:cubicBezTo>
                  <a:pt x="43937" y="46673"/>
                  <a:pt x="54415" y="47626"/>
                  <a:pt x="64892" y="49531"/>
                </a:cubicBezTo>
                <a:cubicBezTo>
                  <a:pt x="62987" y="55246"/>
                  <a:pt x="61082" y="60961"/>
                  <a:pt x="59177" y="66676"/>
                </a:cubicBezTo>
                <a:cubicBezTo>
                  <a:pt x="48700" y="105729"/>
                  <a:pt x="50605" y="146687"/>
                  <a:pt x="64892" y="183835"/>
                </a:cubicBezTo>
                <a:cubicBezTo>
                  <a:pt x="54415" y="185740"/>
                  <a:pt x="43937" y="186693"/>
                  <a:pt x="32507" y="186693"/>
                </a:cubicBezTo>
                <a:cubicBezTo>
                  <a:pt x="24887" y="186693"/>
                  <a:pt x="17267" y="184788"/>
                  <a:pt x="9647" y="184788"/>
                </a:cubicBezTo>
                <a:cubicBezTo>
                  <a:pt x="-3688" y="139067"/>
                  <a:pt x="-2735" y="91441"/>
                  <a:pt x="9647" y="47626"/>
                </a:cubicBezTo>
                <a:cubicBezTo>
                  <a:pt x="17267" y="46673"/>
                  <a:pt x="21077" y="46673"/>
                  <a:pt x="32507" y="46673"/>
                </a:cubicBezTo>
                <a:close/>
                <a:moveTo>
                  <a:pt x="1092638" y="41911"/>
                </a:moveTo>
                <a:lnTo>
                  <a:pt x="1126928" y="41911"/>
                </a:lnTo>
                <a:lnTo>
                  <a:pt x="1126928" y="87631"/>
                </a:lnTo>
                <a:lnTo>
                  <a:pt x="1153598" y="87631"/>
                </a:lnTo>
                <a:lnTo>
                  <a:pt x="1153598" y="117159"/>
                </a:lnTo>
                <a:lnTo>
                  <a:pt x="1126928" y="117159"/>
                </a:lnTo>
                <a:lnTo>
                  <a:pt x="1126928" y="172405"/>
                </a:lnTo>
                <a:cubicBezTo>
                  <a:pt x="1126928" y="180025"/>
                  <a:pt x="1132643" y="180978"/>
                  <a:pt x="1138358" y="180978"/>
                </a:cubicBezTo>
                <a:cubicBezTo>
                  <a:pt x="1146930" y="180978"/>
                  <a:pt x="1154550" y="180978"/>
                  <a:pt x="1154550" y="180978"/>
                </a:cubicBezTo>
                <a:lnTo>
                  <a:pt x="1154550" y="210506"/>
                </a:lnTo>
                <a:cubicBezTo>
                  <a:pt x="1154550" y="210506"/>
                  <a:pt x="1137405" y="212411"/>
                  <a:pt x="1127880" y="212411"/>
                </a:cubicBezTo>
                <a:cubicBezTo>
                  <a:pt x="1110735" y="212411"/>
                  <a:pt x="1092638" y="209553"/>
                  <a:pt x="1092638" y="184788"/>
                </a:cubicBezTo>
                <a:lnTo>
                  <a:pt x="1092638" y="118112"/>
                </a:lnTo>
                <a:lnTo>
                  <a:pt x="1073588" y="118112"/>
                </a:lnTo>
                <a:lnTo>
                  <a:pt x="1073588" y="88584"/>
                </a:lnTo>
                <a:lnTo>
                  <a:pt x="1092638" y="88584"/>
                </a:lnTo>
                <a:close/>
                <a:moveTo>
                  <a:pt x="786886" y="23813"/>
                </a:moveTo>
                <a:cubicBezTo>
                  <a:pt x="799268" y="23813"/>
                  <a:pt x="808793" y="34291"/>
                  <a:pt x="808793" y="45721"/>
                </a:cubicBezTo>
                <a:cubicBezTo>
                  <a:pt x="808793" y="57151"/>
                  <a:pt x="799268" y="67629"/>
                  <a:pt x="786886" y="67629"/>
                </a:cubicBezTo>
                <a:cubicBezTo>
                  <a:pt x="774503" y="67629"/>
                  <a:pt x="764978" y="58104"/>
                  <a:pt x="764978" y="45721"/>
                </a:cubicBezTo>
                <a:cubicBezTo>
                  <a:pt x="764978" y="33338"/>
                  <a:pt x="774503" y="23813"/>
                  <a:pt x="786886" y="23813"/>
                </a:cubicBezTo>
                <a:close/>
                <a:moveTo>
                  <a:pt x="478277" y="23813"/>
                </a:moveTo>
                <a:lnTo>
                  <a:pt x="512567" y="23813"/>
                </a:lnTo>
                <a:lnTo>
                  <a:pt x="512567" y="209553"/>
                </a:lnTo>
                <a:lnTo>
                  <a:pt x="478277" y="209553"/>
                </a:lnTo>
                <a:close/>
                <a:moveTo>
                  <a:pt x="367787" y="20003"/>
                </a:moveTo>
                <a:cubicBezTo>
                  <a:pt x="423032" y="20003"/>
                  <a:pt x="447797" y="45721"/>
                  <a:pt x="459227" y="89537"/>
                </a:cubicBezTo>
                <a:lnTo>
                  <a:pt x="418269" y="89537"/>
                </a:lnTo>
                <a:cubicBezTo>
                  <a:pt x="411602" y="67629"/>
                  <a:pt x="392552" y="54294"/>
                  <a:pt x="368739" y="54294"/>
                </a:cubicBezTo>
                <a:cubicBezTo>
                  <a:pt x="333497" y="54294"/>
                  <a:pt x="310637" y="80964"/>
                  <a:pt x="310637" y="116207"/>
                </a:cubicBezTo>
                <a:cubicBezTo>
                  <a:pt x="310637" y="151450"/>
                  <a:pt x="333497" y="178121"/>
                  <a:pt x="368739" y="178121"/>
                </a:cubicBezTo>
                <a:cubicBezTo>
                  <a:pt x="393504" y="178121"/>
                  <a:pt x="412554" y="164785"/>
                  <a:pt x="419222" y="142877"/>
                </a:cubicBezTo>
                <a:lnTo>
                  <a:pt x="459227" y="142877"/>
                </a:lnTo>
                <a:cubicBezTo>
                  <a:pt x="448749" y="186693"/>
                  <a:pt x="409697" y="212411"/>
                  <a:pt x="367787" y="212411"/>
                </a:cubicBezTo>
                <a:cubicBezTo>
                  <a:pt x="325877" y="212411"/>
                  <a:pt x="270632" y="172405"/>
                  <a:pt x="270632" y="116207"/>
                </a:cubicBezTo>
                <a:cubicBezTo>
                  <a:pt x="270632" y="60009"/>
                  <a:pt x="312542" y="20003"/>
                  <a:pt x="367787" y="20003"/>
                </a:cubicBezTo>
                <a:close/>
                <a:moveTo>
                  <a:pt x="91563" y="0"/>
                </a:moveTo>
                <a:cubicBezTo>
                  <a:pt x="137283" y="11430"/>
                  <a:pt x="178240" y="36196"/>
                  <a:pt x="209673" y="68581"/>
                </a:cubicBezTo>
                <a:cubicBezTo>
                  <a:pt x="203005" y="85726"/>
                  <a:pt x="192528" y="101919"/>
                  <a:pt x="181098" y="116207"/>
                </a:cubicBezTo>
                <a:cubicBezTo>
                  <a:pt x="152523" y="80964"/>
                  <a:pt x="111565" y="56198"/>
                  <a:pt x="64893" y="48578"/>
                </a:cubicBezTo>
                <a:cubicBezTo>
                  <a:pt x="71560" y="31433"/>
                  <a:pt x="80133" y="15240"/>
                  <a:pt x="91563" y="0"/>
                </a:cubicBezTo>
                <a:close/>
              </a:path>
            </a:pathLst>
          </a:custGeom>
          <a:solidFill>
            <a:schemeClr val="bg1"/>
          </a:solidFill>
          <a:ln w="7757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351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- 2 or 3 lines - Citr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7C2CE3A-10E3-A0F1-A206-74B0BF2E2B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" y="1012"/>
            <a:ext cx="12188400" cy="685597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5E004001-F9FA-DB49-B103-7D69482E21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43026" y="2708275"/>
            <a:ext cx="9498748" cy="158844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5400" spc="-1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Dark pattern cover two or three line title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52E3981-AF30-649F-42FB-9DDE6BCA1A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43079" y="4383735"/>
            <a:ext cx="9495141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9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Presentation subtitle here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9C182B8-C7DD-EE7B-F51B-FA5E11F3C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17332" y="6313233"/>
            <a:ext cx="2532586" cy="1770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90000"/>
              </a:lnSpc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Forename Surname</a:t>
            </a:r>
            <a:endParaRPr lang="en-GB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6C38E137-2FCE-14E8-AECF-571F9A547E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33610" y="6312625"/>
            <a:ext cx="2542116" cy="1770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Month 00, 0000</a:t>
            </a:r>
            <a:endParaRPr lang="en-GB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069AED8-B383-E3ED-1315-7BCB2C145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2400" y="6291099"/>
            <a:ext cx="7200" cy="216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6" name="**COMPOUND SHAPE CUT OUT**">
            <a:extLst>
              <a:ext uri="{FF2B5EF4-FFF2-40B4-BE49-F238E27FC236}">
                <a16:creationId xmlns:a16="http://schemas.microsoft.com/office/drawing/2014/main" id="{320A19F6-BBD7-2442-4BCA-A4FBF62E25C8}"/>
              </a:ext>
            </a:extLst>
          </p:cNvPr>
          <p:cNvSpPr/>
          <p:nvPr userDrawn="1"/>
        </p:nvSpPr>
        <p:spPr>
          <a:xfrm>
            <a:off x="5342592" y="438620"/>
            <a:ext cx="1506816" cy="271318"/>
          </a:xfrm>
          <a:custGeom>
            <a:avLst/>
            <a:gdLst>
              <a:gd name="connsiteX0" fmla="*/ 1025010 w 1290758"/>
              <a:gd name="connsiteY0" fmla="*/ 157165 h 232414"/>
              <a:gd name="connsiteX1" fmla="*/ 1014533 w 1290758"/>
              <a:gd name="connsiteY1" fmla="*/ 160023 h 232414"/>
              <a:gd name="connsiteX2" fmla="*/ 1001198 w 1290758"/>
              <a:gd name="connsiteY2" fmla="*/ 160023 h 232414"/>
              <a:gd name="connsiteX3" fmla="*/ 984053 w 1290758"/>
              <a:gd name="connsiteY3" fmla="*/ 173358 h 232414"/>
              <a:gd name="connsiteX4" fmla="*/ 1001198 w 1290758"/>
              <a:gd name="connsiteY4" fmla="*/ 187646 h 232414"/>
              <a:gd name="connsiteX5" fmla="*/ 1025010 w 1290758"/>
              <a:gd name="connsiteY5" fmla="*/ 165738 h 232414"/>
              <a:gd name="connsiteX6" fmla="*/ 607816 w 1290758"/>
              <a:gd name="connsiteY6" fmla="*/ 157165 h 232414"/>
              <a:gd name="connsiteX7" fmla="*/ 597339 w 1290758"/>
              <a:gd name="connsiteY7" fmla="*/ 160023 h 232414"/>
              <a:gd name="connsiteX8" fmla="*/ 584004 w 1290758"/>
              <a:gd name="connsiteY8" fmla="*/ 160023 h 232414"/>
              <a:gd name="connsiteX9" fmla="*/ 566859 w 1290758"/>
              <a:gd name="connsiteY9" fmla="*/ 173358 h 232414"/>
              <a:gd name="connsiteX10" fmla="*/ 584004 w 1290758"/>
              <a:gd name="connsiteY10" fmla="*/ 187646 h 232414"/>
              <a:gd name="connsiteX11" fmla="*/ 607816 w 1290758"/>
              <a:gd name="connsiteY11" fmla="*/ 165738 h 232414"/>
              <a:gd name="connsiteX12" fmla="*/ 182050 w 1290758"/>
              <a:gd name="connsiteY12" fmla="*/ 116207 h 232414"/>
              <a:gd name="connsiteX13" fmla="*/ 210625 w 1290758"/>
              <a:gd name="connsiteY13" fmla="*/ 163833 h 232414"/>
              <a:gd name="connsiteX14" fmla="*/ 91563 w 1290758"/>
              <a:gd name="connsiteY14" fmla="*/ 232414 h 232414"/>
              <a:gd name="connsiteX15" fmla="*/ 78228 w 1290758"/>
              <a:gd name="connsiteY15" fmla="*/ 213364 h 232414"/>
              <a:gd name="connsiteX16" fmla="*/ 64893 w 1290758"/>
              <a:gd name="connsiteY16" fmla="*/ 183836 h 232414"/>
              <a:gd name="connsiteX17" fmla="*/ 182050 w 1290758"/>
              <a:gd name="connsiteY17" fmla="*/ 116207 h 232414"/>
              <a:gd name="connsiteX18" fmla="*/ 1226941 w 1290758"/>
              <a:gd name="connsiteY18" fmla="*/ 113349 h 232414"/>
              <a:gd name="connsiteX19" fmla="*/ 1199318 w 1290758"/>
              <a:gd name="connsiteY19" fmla="*/ 135257 h 232414"/>
              <a:gd name="connsiteX20" fmla="*/ 1253611 w 1290758"/>
              <a:gd name="connsiteY20" fmla="*/ 135257 h 232414"/>
              <a:gd name="connsiteX21" fmla="*/ 1226941 w 1290758"/>
              <a:gd name="connsiteY21" fmla="*/ 113349 h 232414"/>
              <a:gd name="connsiteX22" fmla="*/ 754501 w 1290758"/>
              <a:gd name="connsiteY22" fmla="*/ 87632 h 232414"/>
              <a:gd name="connsiteX23" fmla="*/ 805936 w 1290758"/>
              <a:gd name="connsiteY23" fmla="*/ 87632 h 232414"/>
              <a:gd name="connsiteX24" fmla="*/ 805936 w 1290758"/>
              <a:gd name="connsiteY24" fmla="*/ 209553 h 232414"/>
              <a:gd name="connsiteX25" fmla="*/ 771646 w 1290758"/>
              <a:gd name="connsiteY25" fmla="*/ 209553 h 232414"/>
              <a:gd name="connsiteX26" fmla="*/ 771646 w 1290758"/>
              <a:gd name="connsiteY26" fmla="*/ 117159 h 232414"/>
              <a:gd name="connsiteX27" fmla="*/ 754501 w 1290758"/>
              <a:gd name="connsiteY27" fmla="*/ 117159 h 232414"/>
              <a:gd name="connsiteX28" fmla="*/ 818319 w 1290758"/>
              <a:gd name="connsiteY28" fmla="*/ 87631 h 232414"/>
              <a:gd name="connsiteX29" fmla="*/ 855466 w 1290758"/>
              <a:gd name="connsiteY29" fmla="*/ 87631 h 232414"/>
              <a:gd name="connsiteX30" fmla="*/ 883089 w 1290758"/>
              <a:gd name="connsiteY30" fmla="*/ 172405 h 232414"/>
              <a:gd name="connsiteX31" fmla="*/ 910711 w 1290758"/>
              <a:gd name="connsiteY31" fmla="*/ 87631 h 232414"/>
              <a:gd name="connsiteX32" fmla="*/ 946906 w 1290758"/>
              <a:gd name="connsiteY32" fmla="*/ 87631 h 232414"/>
              <a:gd name="connsiteX33" fmla="*/ 903091 w 1290758"/>
              <a:gd name="connsiteY33" fmla="*/ 209553 h 232414"/>
              <a:gd name="connsiteX34" fmla="*/ 860229 w 1290758"/>
              <a:gd name="connsiteY34" fmla="*/ 209553 h 232414"/>
              <a:gd name="connsiteX35" fmla="*/ 1226941 w 1290758"/>
              <a:gd name="connsiteY35" fmla="*/ 85726 h 232414"/>
              <a:gd name="connsiteX36" fmla="*/ 1290758 w 1290758"/>
              <a:gd name="connsiteY36" fmla="*/ 158117 h 232414"/>
              <a:gd name="connsiteX37" fmla="*/ 1290758 w 1290758"/>
              <a:gd name="connsiteY37" fmla="*/ 159070 h 232414"/>
              <a:gd name="connsiteX38" fmla="*/ 1200271 w 1290758"/>
              <a:gd name="connsiteY38" fmla="*/ 159070 h 232414"/>
              <a:gd name="connsiteX39" fmla="*/ 1227893 w 1290758"/>
              <a:gd name="connsiteY39" fmla="*/ 183835 h 232414"/>
              <a:gd name="connsiteX40" fmla="*/ 1252658 w 1290758"/>
              <a:gd name="connsiteY40" fmla="*/ 171452 h 232414"/>
              <a:gd name="connsiteX41" fmla="*/ 1288853 w 1290758"/>
              <a:gd name="connsiteY41" fmla="*/ 175262 h 232414"/>
              <a:gd name="connsiteX42" fmla="*/ 1227893 w 1290758"/>
              <a:gd name="connsiteY42" fmla="*/ 213363 h 232414"/>
              <a:gd name="connsiteX43" fmla="*/ 1164076 w 1290758"/>
              <a:gd name="connsiteY43" fmla="*/ 149545 h 232414"/>
              <a:gd name="connsiteX44" fmla="*/ 1226941 w 1290758"/>
              <a:gd name="connsiteY44" fmla="*/ 85726 h 232414"/>
              <a:gd name="connsiteX45" fmla="*/ 727831 w 1290758"/>
              <a:gd name="connsiteY45" fmla="*/ 85726 h 232414"/>
              <a:gd name="connsiteX46" fmla="*/ 737356 w 1290758"/>
              <a:gd name="connsiteY46" fmla="*/ 86679 h 232414"/>
              <a:gd name="connsiteX47" fmla="*/ 737356 w 1290758"/>
              <a:gd name="connsiteY47" fmla="*/ 121922 h 232414"/>
              <a:gd name="connsiteX48" fmla="*/ 723068 w 1290758"/>
              <a:gd name="connsiteY48" fmla="*/ 121922 h 232414"/>
              <a:gd name="connsiteX49" fmla="*/ 697351 w 1290758"/>
              <a:gd name="connsiteY49" fmla="*/ 151450 h 232414"/>
              <a:gd name="connsiteX50" fmla="*/ 697351 w 1290758"/>
              <a:gd name="connsiteY50" fmla="*/ 209553 h 232414"/>
              <a:gd name="connsiteX51" fmla="*/ 663061 w 1290758"/>
              <a:gd name="connsiteY51" fmla="*/ 209553 h 232414"/>
              <a:gd name="connsiteX52" fmla="*/ 663061 w 1290758"/>
              <a:gd name="connsiteY52" fmla="*/ 87631 h 232414"/>
              <a:gd name="connsiteX53" fmla="*/ 696398 w 1290758"/>
              <a:gd name="connsiteY53" fmla="*/ 87631 h 232414"/>
              <a:gd name="connsiteX54" fmla="*/ 696398 w 1290758"/>
              <a:gd name="connsiteY54" fmla="*/ 106681 h 232414"/>
              <a:gd name="connsiteX55" fmla="*/ 727831 w 1290758"/>
              <a:gd name="connsiteY55" fmla="*/ 85726 h 232414"/>
              <a:gd name="connsiteX56" fmla="*/ 1007865 w 1290758"/>
              <a:gd name="connsiteY56" fmla="*/ 84774 h 232414"/>
              <a:gd name="connsiteX57" fmla="*/ 1061205 w 1290758"/>
              <a:gd name="connsiteY57" fmla="*/ 129542 h 232414"/>
              <a:gd name="connsiteX58" fmla="*/ 1061205 w 1290758"/>
              <a:gd name="connsiteY58" fmla="*/ 209553 h 232414"/>
              <a:gd name="connsiteX59" fmla="*/ 1026915 w 1290758"/>
              <a:gd name="connsiteY59" fmla="*/ 209553 h 232414"/>
              <a:gd name="connsiteX60" fmla="*/ 1026915 w 1290758"/>
              <a:gd name="connsiteY60" fmla="*/ 198123 h 232414"/>
              <a:gd name="connsiteX61" fmla="*/ 992625 w 1290758"/>
              <a:gd name="connsiteY61" fmla="*/ 212411 h 232414"/>
              <a:gd name="connsiteX62" fmla="*/ 949763 w 1290758"/>
              <a:gd name="connsiteY62" fmla="*/ 174310 h 232414"/>
              <a:gd name="connsiteX63" fmla="*/ 993578 w 1290758"/>
              <a:gd name="connsiteY63" fmla="*/ 137162 h 232414"/>
              <a:gd name="connsiteX64" fmla="*/ 1017390 w 1290758"/>
              <a:gd name="connsiteY64" fmla="*/ 137162 h 232414"/>
              <a:gd name="connsiteX65" fmla="*/ 1025963 w 1290758"/>
              <a:gd name="connsiteY65" fmla="*/ 129542 h 232414"/>
              <a:gd name="connsiteX66" fmla="*/ 1025010 w 1290758"/>
              <a:gd name="connsiteY66" fmla="*/ 128590 h 232414"/>
              <a:gd name="connsiteX67" fmla="*/ 1005008 w 1290758"/>
              <a:gd name="connsiteY67" fmla="*/ 114302 h 232414"/>
              <a:gd name="connsiteX68" fmla="*/ 968813 w 1290758"/>
              <a:gd name="connsiteY68" fmla="*/ 125732 h 232414"/>
              <a:gd name="connsiteX69" fmla="*/ 955478 w 1290758"/>
              <a:gd name="connsiteY69" fmla="*/ 100014 h 232414"/>
              <a:gd name="connsiteX70" fmla="*/ 1007865 w 1290758"/>
              <a:gd name="connsiteY70" fmla="*/ 84774 h 232414"/>
              <a:gd name="connsiteX71" fmla="*/ 590671 w 1290758"/>
              <a:gd name="connsiteY71" fmla="*/ 84774 h 232414"/>
              <a:gd name="connsiteX72" fmla="*/ 644011 w 1290758"/>
              <a:gd name="connsiteY72" fmla="*/ 129542 h 232414"/>
              <a:gd name="connsiteX73" fmla="*/ 644011 w 1290758"/>
              <a:gd name="connsiteY73" fmla="*/ 209553 h 232414"/>
              <a:gd name="connsiteX74" fmla="*/ 609721 w 1290758"/>
              <a:gd name="connsiteY74" fmla="*/ 209553 h 232414"/>
              <a:gd name="connsiteX75" fmla="*/ 609721 w 1290758"/>
              <a:gd name="connsiteY75" fmla="*/ 198123 h 232414"/>
              <a:gd name="connsiteX76" fmla="*/ 575431 w 1290758"/>
              <a:gd name="connsiteY76" fmla="*/ 212411 h 232414"/>
              <a:gd name="connsiteX77" fmla="*/ 532569 w 1290758"/>
              <a:gd name="connsiteY77" fmla="*/ 174310 h 232414"/>
              <a:gd name="connsiteX78" fmla="*/ 576384 w 1290758"/>
              <a:gd name="connsiteY78" fmla="*/ 137162 h 232414"/>
              <a:gd name="connsiteX79" fmla="*/ 600196 w 1290758"/>
              <a:gd name="connsiteY79" fmla="*/ 137162 h 232414"/>
              <a:gd name="connsiteX80" fmla="*/ 608769 w 1290758"/>
              <a:gd name="connsiteY80" fmla="*/ 129542 h 232414"/>
              <a:gd name="connsiteX81" fmla="*/ 607816 w 1290758"/>
              <a:gd name="connsiteY81" fmla="*/ 128590 h 232414"/>
              <a:gd name="connsiteX82" fmla="*/ 587814 w 1290758"/>
              <a:gd name="connsiteY82" fmla="*/ 114302 h 232414"/>
              <a:gd name="connsiteX83" fmla="*/ 551619 w 1290758"/>
              <a:gd name="connsiteY83" fmla="*/ 125732 h 232414"/>
              <a:gd name="connsiteX84" fmla="*/ 538284 w 1290758"/>
              <a:gd name="connsiteY84" fmla="*/ 100014 h 232414"/>
              <a:gd name="connsiteX85" fmla="*/ 590671 w 1290758"/>
              <a:gd name="connsiteY85" fmla="*/ 84774 h 232414"/>
              <a:gd name="connsiteX86" fmla="*/ 32507 w 1290758"/>
              <a:gd name="connsiteY86" fmla="*/ 46673 h 232414"/>
              <a:gd name="connsiteX87" fmla="*/ 64892 w 1290758"/>
              <a:gd name="connsiteY87" fmla="*/ 49531 h 232414"/>
              <a:gd name="connsiteX88" fmla="*/ 59177 w 1290758"/>
              <a:gd name="connsiteY88" fmla="*/ 66676 h 232414"/>
              <a:gd name="connsiteX89" fmla="*/ 64892 w 1290758"/>
              <a:gd name="connsiteY89" fmla="*/ 183835 h 232414"/>
              <a:gd name="connsiteX90" fmla="*/ 32507 w 1290758"/>
              <a:gd name="connsiteY90" fmla="*/ 186693 h 232414"/>
              <a:gd name="connsiteX91" fmla="*/ 9647 w 1290758"/>
              <a:gd name="connsiteY91" fmla="*/ 184788 h 232414"/>
              <a:gd name="connsiteX92" fmla="*/ 9647 w 1290758"/>
              <a:gd name="connsiteY92" fmla="*/ 47626 h 232414"/>
              <a:gd name="connsiteX93" fmla="*/ 32507 w 1290758"/>
              <a:gd name="connsiteY93" fmla="*/ 46673 h 232414"/>
              <a:gd name="connsiteX94" fmla="*/ 1092638 w 1290758"/>
              <a:gd name="connsiteY94" fmla="*/ 41911 h 232414"/>
              <a:gd name="connsiteX95" fmla="*/ 1126928 w 1290758"/>
              <a:gd name="connsiteY95" fmla="*/ 41911 h 232414"/>
              <a:gd name="connsiteX96" fmla="*/ 1126928 w 1290758"/>
              <a:gd name="connsiteY96" fmla="*/ 87631 h 232414"/>
              <a:gd name="connsiteX97" fmla="*/ 1153598 w 1290758"/>
              <a:gd name="connsiteY97" fmla="*/ 87631 h 232414"/>
              <a:gd name="connsiteX98" fmla="*/ 1153598 w 1290758"/>
              <a:gd name="connsiteY98" fmla="*/ 117159 h 232414"/>
              <a:gd name="connsiteX99" fmla="*/ 1126928 w 1290758"/>
              <a:gd name="connsiteY99" fmla="*/ 117159 h 232414"/>
              <a:gd name="connsiteX100" fmla="*/ 1126928 w 1290758"/>
              <a:gd name="connsiteY100" fmla="*/ 172405 h 232414"/>
              <a:gd name="connsiteX101" fmla="*/ 1138358 w 1290758"/>
              <a:gd name="connsiteY101" fmla="*/ 180978 h 232414"/>
              <a:gd name="connsiteX102" fmla="*/ 1154550 w 1290758"/>
              <a:gd name="connsiteY102" fmla="*/ 180978 h 232414"/>
              <a:gd name="connsiteX103" fmla="*/ 1154550 w 1290758"/>
              <a:gd name="connsiteY103" fmla="*/ 210506 h 232414"/>
              <a:gd name="connsiteX104" fmla="*/ 1127880 w 1290758"/>
              <a:gd name="connsiteY104" fmla="*/ 212411 h 232414"/>
              <a:gd name="connsiteX105" fmla="*/ 1092638 w 1290758"/>
              <a:gd name="connsiteY105" fmla="*/ 184788 h 232414"/>
              <a:gd name="connsiteX106" fmla="*/ 1092638 w 1290758"/>
              <a:gd name="connsiteY106" fmla="*/ 118112 h 232414"/>
              <a:gd name="connsiteX107" fmla="*/ 1073588 w 1290758"/>
              <a:gd name="connsiteY107" fmla="*/ 118112 h 232414"/>
              <a:gd name="connsiteX108" fmla="*/ 1073588 w 1290758"/>
              <a:gd name="connsiteY108" fmla="*/ 88584 h 232414"/>
              <a:gd name="connsiteX109" fmla="*/ 1092638 w 1290758"/>
              <a:gd name="connsiteY109" fmla="*/ 88584 h 232414"/>
              <a:gd name="connsiteX110" fmla="*/ 786886 w 1290758"/>
              <a:gd name="connsiteY110" fmla="*/ 23813 h 232414"/>
              <a:gd name="connsiteX111" fmla="*/ 808793 w 1290758"/>
              <a:gd name="connsiteY111" fmla="*/ 45721 h 232414"/>
              <a:gd name="connsiteX112" fmla="*/ 786886 w 1290758"/>
              <a:gd name="connsiteY112" fmla="*/ 67629 h 232414"/>
              <a:gd name="connsiteX113" fmla="*/ 764978 w 1290758"/>
              <a:gd name="connsiteY113" fmla="*/ 45721 h 232414"/>
              <a:gd name="connsiteX114" fmla="*/ 786886 w 1290758"/>
              <a:gd name="connsiteY114" fmla="*/ 23813 h 232414"/>
              <a:gd name="connsiteX115" fmla="*/ 478277 w 1290758"/>
              <a:gd name="connsiteY115" fmla="*/ 23813 h 232414"/>
              <a:gd name="connsiteX116" fmla="*/ 512567 w 1290758"/>
              <a:gd name="connsiteY116" fmla="*/ 23813 h 232414"/>
              <a:gd name="connsiteX117" fmla="*/ 512567 w 1290758"/>
              <a:gd name="connsiteY117" fmla="*/ 209553 h 232414"/>
              <a:gd name="connsiteX118" fmla="*/ 478277 w 1290758"/>
              <a:gd name="connsiteY118" fmla="*/ 209553 h 232414"/>
              <a:gd name="connsiteX119" fmla="*/ 367787 w 1290758"/>
              <a:gd name="connsiteY119" fmla="*/ 20003 h 232414"/>
              <a:gd name="connsiteX120" fmla="*/ 459227 w 1290758"/>
              <a:gd name="connsiteY120" fmla="*/ 89537 h 232414"/>
              <a:gd name="connsiteX121" fmla="*/ 418269 w 1290758"/>
              <a:gd name="connsiteY121" fmla="*/ 89537 h 232414"/>
              <a:gd name="connsiteX122" fmla="*/ 368739 w 1290758"/>
              <a:gd name="connsiteY122" fmla="*/ 54294 h 232414"/>
              <a:gd name="connsiteX123" fmla="*/ 310637 w 1290758"/>
              <a:gd name="connsiteY123" fmla="*/ 116207 h 232414"/>
              <a:gd name="connsiteX124" fmla="*/ 368739 w 1290758"/>
              <a:gd name="connsiteY124" fmla="*/ 178121 h 232414"/>
              <a:gd name="connsiteX125" fmla="*/ 419222 w 1290758"/>
              <a:gd name="connsiteY125" fmla="*/ 142877 h 232414"/>
              <a:gd name="connsiteX126" fmla="*/ 459227 w 1290758"/>
              <a:gd name="connsiteY126" fmla="*/ 142877 h 232414"/>
              <a:gd name="connsiteX127" fmla="*/ 367787 w 1290758"/>
              <a:gd name="connsiteY127" fmla="*/ 212411 h 232414"/>
              <a:gd name="connsiteX128" fmla="*/ 270632 w 1290758"/>
              <a:gd name="connsiteY128" fmla="*/ 116207 h 232414"/>
              <a:gd name="connsiteX129" fmla="*/ 367787 w 1290758"/>
              <a:gd name="connsiteY129" fmla="*/ 20003 h 232414"/>
              <a:gd name="connsiteX130" fmla="*/ 91563 w 1290758"/>
              <a:gd name="connsiteY130" fmla="*/ 0 h 232414"/>
              <a:gd name="connsiteX131" fmla="*/ 209673 w 1290758"/>
              <a:gd name="connsiteY131" fmla="*/ 68581 h 232414"/>
              <a:gd name="connsiteX132" fmla="*/ 181098 w 1290758"/>
              <a:gd name="connsiteY132" fmla="*/ 116207 h 232414"/>
              <a:gd name="connsiteX133" fmla="*/ 64893 w 1290758"/>
              <a:gd name="connsiteY133" fmla="*/ 48578 h 232414"/>
              <a:gd name="connsiteX134" fmla="*/ 91563 w 1290758"/>
              <a:gd name="connsiteY134" fmla="*/ 0 h 232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290758" h="232414">
                <a:moveTo>
                  <a:pt x="1025010" y="157165"/>
                </a:moveTo>
                <a:cubicBezTo>
                  <a:pt x="1023105" y="159070"/>
                  <a:pt x="1019295" y="160023"/>
                  <a:pt x="1014533" y="160023"/>
                </a:cubicBezTo>
                <a:lnTo>
                  <a:pt x="1001198" y="160023"/>
                </a:lnTo>
                <a:cubicBezTo>
                  <a:pt x="990720" y="160023"/>
                  <a:pt x="984053" y="164785"/>
                  <a:pt x="984053" y="173358"/>
                </a:cubicBezTo>
                <a:cubicBezTo>
                  <a:pt x="984053" y="181931"/>
                  <a:pt x="990720" y="187646"/>
                  <a:pt x="1001198" y="187646"/>
                </a:cubicBezTo>
                <a:cubicBezTo>
                  <a:pt x="1011675" y="187646"/>
                  <a:pt x="1025010" y="180978"/>
                  <a:pt x="1025010" y="165738"/>
                </a:cubicBezTo>
                <a:close/>
                <a:moveTo>
                  <a:pt x="607816" y="157165"/>
                </a:moveTo>
                <a:cubicBezTo>
                  <a:pt x="605911" y="159070"/>
                  <a:pt x="602101" y="160023"/>
                  <a:pt x="597339" y="160023"/>
                </a:cubicBezTo>
                <a:lnTo>
                  <a:pt x="584004" y="160023"/>
                </a:lnTo>
                <a:cubicBezTo>
                  <a:pt x="573526" y="160023"/>
                  <a:pt x="566859" y="164785"/>
                  <a:pt x="566859" y="173358"/>
                </a:cubicBezTo>
                <a:cubicBezTo>
                  <a:pt x="566859" y="181931"/>
                  <a:pt x="573526" y="187646"/>
                  <a:pt x="584004" y="187646"/>
                </a:cubicBezTo>
                <a:cubicBezTo>
                  <a:pt x="594481" y="187646"/>
                  <a:pt x="607816" y="180978"/>
                  <a:pt x="607816" y="165738"/>
                </a:cubicBezTo>
                <a:close/>
                <a:moveTo>
                  <a:pt x="182050" y="116207"/>
                </a:moveTo>
                <a:cubicBezTo>
                  <a:pt x="193480" y="130495"/>
                  <a:pt x="203005" y="146687"/>
                  <a:pt x="210625" y="163833"/>
                </a:cubicBezTo>
                <a:cubicBezTo>
                  <a:pt x="178240" y="197171"/>
                  <a:pt x="137283" y="220984"/>
                  <a:pt x="91563" y="232414"/>
                </a:cubicBezTo>
                <a:cubicBezTo>
                  <a:pt x="86800" y="226699"/>
                  <a:pt x="82038" y="220031"/>
                  <a:pt x="78228" y="213364"/>
                </a:cubicBezTo>
                <a:cubicBezTo>
                  <a:pt x="73465" y="203838"/>
                  <a:pt x="68703" y="193361"/>
                  <a:pt x="64893" y="183836"/>
                </a:cubicBezTo>
                <a:cubicBezTo>
                  <a:pt x="111565" y="176215"/>
                  <a:pt x="152523" y="151450"/>
                  <a:pt x="182050" y="116207"/>
                </a:cubicBezTo>
                <a:close/>
                <a:moveTo>
                  <a:pt x="1226941" y="113349"/>
                </a:moveTo>
                <a:cubicBezTo>
                  <a:pt x="1212653" y="113349"/>
                  <a:pt x="1202176" y="121922"/>
                  <a:pt x="1199318" y="135257"/>
                </a:cubicBezTo>
                <a:lnTo>
                  <a:pt x="1253611" y="135257"/>
                </a:lnTo>
                <a:cubicBezTo>
                  <a:pt x="1251706" y="122874"/>
                  <a:pt x="1241228" y="113349"/>
                  <a:pt x="1226941" y="113349"/>
                </a:cubicBezTo>
                <a:close/>
                <a:moveTo>
                  <a:pt x="754501" y="87632"/>
                </a:moveTo>
                <a:lnTo>
                  <a:pt x="805936" y="87632"/>
                </a:lnTo>
                <a:lnTo>
                  <a:pt x="805936" y="209553"/>
                </a:lnTo>
                <a:lnTo>
                  <a:pt x="771646" y="209553"/>
                </a:lnTo>
                <a:lnTo>
                  <a:pt x="771646" y="117159"/>
                </a:lnTo>
                <a:lnTo>
                  <a:pt x="754501" y="117159"/>
                </a:lnTo>
                <a:close/>
                <a:moveTo>
                  <a:pt x="818319" y="87631"/>
                </a:moveTo>
                <a:lnTo>
                  <a:pt x="855466" y="87631"/>
                </a:lnTo>
                <a:lnTo>
                  <a:pt x="883089" y="172405"/>
                </a:lnTo>
                <a:lnTo>
                  <a:pt x="910711" y="87631"/>
                </a:lnTo>
                <a:lnTo>
                  <a:pt x="946906" y="87631"/>
                </a:lnTo>
                <a:lnTo>
                  <a:pt x="903091" y="209553"/>
                </a:lnTo>
                <a:lnTo>
                  <a:pt x="860229" y="209553"/>
                </a:lnTo>
                <a:close/>
                <a:moveTo>
                  <a:pt x="1226941" y="85726"/>
                </a:moveTo>
                <a:cubicBezTo>
                  <a:pt x="1263136" y="85726"/>
                  <a:pt x="1290758" y="107634"/>
                  <a:pt x="1290758" y="158117"/>
                </a:cubicBezTo>
                <a:lnTo>
                  <a:pt x="1290758" y="159070"/>
                </a:lnTo>
                <a:lnTo>
                  <a:pt x="1200271" y="159070"/>
                </a:lnTo>
                <a:cubicBezTo>
                  <a:pt x="1202176" y="172405"/>
                  <a:pt x="1212653" y="183835"/>
                  <a:pt x="1227893" y="183835"/>
                </a:cubicBezTo>
                <a:cubicBezTo>
                  <a:pt x="1243133" y="183835"/>
                  <a:pt x="1247896" y="179072"/>
                  <a:pt x="1252658" y="171452"/>
                </a:cubicBezTo>
                <a:lnTo>
                  <a:pt x="1288853" y="175262"/>
                </a:lnTo>
                <a:cubicBezTo>
                  <a:pt x="1278376" y="200980"/>
                  <a:pt x="1255516" y="213363"/>
                  <a:pt x="1227893" y="213363"/>
                </a:cubicBezTo>
                <a:cubicBezTo>
                  <a:pt x="1200271" y="213363"/>
                  <a:pt x="1164076" y="186693"/>
                  <a:pt x="1164076" y="149545"/>
                </a:cubicBezTo>
                <a:cubicBezTo>
                  <a:pt x="1164076" y="112396"/>
                  <a:pt x="1190746" y="85726"/>
                  <a:pt x="1226941" y="85726"/>
                </a:cubicBezTo>
                <a:close/>
                <a:moveTo>
                  <a:pt x="727831" y="85726"/>
                </a:moveTo>
                <a:cubicBezTo>
                  <a:pt x="743071" y="85726"/>
                  <a:pt x="734498" y="85726"/>
                  <a:pt x="737356" y="86679"/>
                </a:cubicBezTo>
                <a:cubicBezTo>
                  <a:pt x="737356" y="86679"/>
                  <a:pt x="737356" y="121922"/>
                  <a:pt x="737356" y="121922"/>
                </a:cubicBezTo>
                <a:lnTo>
                  <a:pt x="723068" y="121922"/>
                </a:lnTo>
                <a:cubicBezTo>
                  <a:pt x="705923" y="121922"/>
                  <a:pt x="697351" y="130494"/>
                  <a:pt x="697351" y="151450"/>
                </a:cubicBezTo>
                <a:lnTo>
                  <a:pt x="697351" y="209553"/>
                </a:lnTo>
                <a:lnTo>
                  <a:pt x="663061" y="209553"/>
                </a:lnTo>
                <a:lnTo>
                  <a:pt x="663061" y="87631"/>
                </a:lnTo>
                <a:lnTo>
                  <a:pt x="696398" y="87631"/>
                </a:lnTo>
                <a:lnTo>
                  <a:pt x="696398" y="106681"/>
                </a:lnTo>
                <a:cubicBezTo>
                  <a:pt x="701161" y="93346"/>
                  <a:pt x="712591" y="85726"/>
                  <a:pt x="727831" y="85726"/>
                </a:cubicBezTo>
                <a:close/>
                <a:moveTo>
                  <a:pt x="1007865" y="84774"/>
                </a:moveTo>
                <a:cubicBezTo>
                  <a:pt x="1037393" y="84774"/>
                  <a:pt x="1061205" y="97157"/>
                  <a:pt x="1061205" y="129542"/>
                </a:cubicBezTo>
                <a:lnTo>
                  <a:pt x="1061205" y="209553"/>
                </a:lnTo>
                <a:lnTo>
                  <a:pt x="1026915" y="209553"/>
                </a:lnTo>
                <a:lnTo>
                  <a:pt x="1026915" y="198123"/>
                </a:lnTo>
                <a:cubicBezTo>
                  <a:pt x="1020248" y="207648"/>
                  <a:pt x="1006913" y="212411"/>
                  <a:pt x="992625" y="212411"/>
                </a:cubicBezTo>
                <a:cubicBezTo>
                  <a:pt x="966908" y="212411"/>
                  <a:pt x="949763" y="194313"/>
                  <a:pt x="949763" y="174310"/>
                </a:cubicBezTo>
                <a:cubicBezTo>
                  <a:pt x="949763" y="154308"/>
                  <a:pt x="966908" y="137162"/>
                  <a:pt x="993578" y="137162"/>
                </a:cubicBezTo>
                <a:lnTo>
                  <a:pt x="1017390" y="137162"/>
                </a:lnTo>
                <a:cubicBezTo>
                  <a:pt x="1023105" y="137162"/>
                  <a:pt x="1025963" y="134305"/>
                  <a:pt x="1025963" y="129542"/>
                </a:cubicBezTo>
                <a:lnTo>
                  <a:pt x="1025010" y="128590"/>
                </a:lnTo>
                <a:cubicBezTo>
                  <a:pt x="1025010" y="120017"/>
                  <a:pt x="1018343" y="114302"/>
                  <a:pt x="1005008" y="114302"/>
                </a:cubicBezTo>
                <a:cubicBezTo>
                  <a:pt x="991673" y="114302"/>
                  <a:pt x="977385" y="120017"/>
                  <a:pt x="968813" y="125732"/>
                </a:cubicBezTo>
                <a:lnTo>
                  <a:pt x="955478" y="100014"/>
                </a:lnTo>
                <a:cubicBezTo>
                  <a:pt x="955478" y="100014"/>
                  <a:pt x="978338" y="84774"/>
                  <a:pt x="1007865" y="84774"/>
                </a:cubicBezTo>
                <a:close/>
                <a:moveTo>
                  <a:pt x="590671" y="84774"/>
                </a:moveTo>
                <a:cubicBezTo>
                  <a:pt x="620199" y="84774"/>
                  <a:pt x="644011" y="97157"/>
                  <a:pt x="644011" y="129542"/>
                </a:cubicBezTo>
                <a:lnTo>
                  <a:pt x="644011" y="209553"/>
                </a:lnTo>
                <a:lnTo>
                  <a:pt x="609721" y="209553"/>
                </a:lnTo>
                <a:lnTo>
                  <a:pt x="609721" y="198123"/>
                </a:lnTo>
                <a:cubicBezTo>
                  <a:pt x="603054" y="207648"/>
                  <a:pt x="589719" y="212411"/>
                  <a:pt x="575431" y="212411"/>
                </a:cubicBezTo>
                <a:cubicBezTo>
                  <a:pt x="549714" y="212411"/>
                  <a:pt x="532569" y="194313"/>
                  <a:pt x="532569" y="174310"/>
                </a:cubicBezTo>
                <a:cubicBezTo>
                  <a:pt x="532569" y="154308"/>
                  <a:pt x="549714" y="137162"/>
                  <a:pt x="576384" y="137162"/>
                </a:cubicBezTo>
                <a:lnTo>
                  <a:pt x="600196" y="137162"/>
                </a:lnTo>
                <a:cubicBezTo>
                  <a:pt x="605911" y="137162"/>
                  <a:pt x="608769" y="134305"/>
                  <a:pt x="608769" y="129542"/>
                </a:cubicBezTo>
                <a:lnTo>
                  <a:pt x="607816" y="128590"/>
                </a:lnTo>
                <a:cubicBezTo>
                  <a:pt x="607816" y="120017"/>
                  <a:pt x="601149" y="114302"/>
                  <a:pt x="587814" y="114302"/>
                </a:cubicBezTo>
                <a:cubicBezTo>
                  <a:pt x="574479" y="114302"/>
                  <a:pt x="560191" y="120017"/>
                  <a:pt x="551619" y="125732"/>
                </a:cubicBezTo>
                <a:lnTo>
                  <a:pt x="538284" y="100014"/>
                </a:lnTo>
                <a:cubicBezTo>
                  <a:pt x="538284" y="100014"/>
                  <a:pt x="561144" y="84774"/>
                  <a:pt x="590671" y="84774"/>
                </a:cubicBezTo>
                <a:close/>
                <a:moveTo>
                  <a:pt x="32507" y="46673"/>
                </a:moveTo>
                <a:cubicBezTo>
                  <a:pt x="43937" y="46673"/>
                  <a:pt x="54415" y="47626"/>
                  <a:pt x="64892" y="49531"/>
                </a:cubicBezTo>
                <a:cubicBezTo>
                  <a:pt x="62987" y="55246"/>
                  <a:pt x="61082" y="60961"/>
                  <a:pt x="59177" y="66676"/>
                </a:cubicBezTo>
                <a:cubicBezTo>
                  <a:pt x="48700" y="105729"/>
                  <a:pt x="50605" y="146687"/>
                  <a:pt x="64892" y="183835"/>
                </a:cubicBezTo>
                <a:cubicBezTo>
                  <a:pt x="54415" y="185740"/>
                  <a:pt x="43937" y="186693"/>
                  <a:pt x="32507" y="186693"/>
                </a:cubicBezTo>
                <a:cubicBezTo>
                  <a:pt x="24887" y="186693"/>
                  <a:pt x="17267" y="184788"/>
                  <a:pt x="9647" y="184788"/>
                </a:cubicBezTo>
                <a:cubicBezTo>
                  <a:pt x="-3688" y="139067"/>
                  <a:pt x="-2735" y="91441"/>
                  <a:pt x="9647" y="47626"/>
                </a:cubicBezTo>
                <a:cubicBezTo>
                  <a:pt x="17267" y="46673"/>
                  <a:pt x="21077" y="46673"/>
                  <a:pt x="32507" y="46673"/>
                </a:cubicBezTo>
                <a:close/>
                <a:moveTo>
                  <a:pt x="1092638" y="41911"/>
                </a:moveTo>
                <a:lnTo>
                  <a:pt x="1126928" y="41911"/>
                </a:lnTo>
                <a:lnTo>
                  <a:pt x="1126928" y="87631"/>
                </a:lnTo>
                <a:lnTo>
                  <a:pt x="1153598" y="87631"/>
                </a:lnTo>
                <a:lnTo>
                  <a:pt x="1153598" y="117159"/>
                </a:lnTo>
                <a:lnTo>
                  <a:pt x="1126928" y="117159"/>
                </a:lnTo>
                <a:lnTo>
                  <a:pt x="1126928" y="172405"/>
                </a:lnTo>
                <a:cubicBezTo>
                  <a:pt x="1126928" y="180025"/>
                  <a:pt x="1132643" y="180978"/>
                  <a:pt x="1138358" y="180978"/>
                </a:cubicBezTo>
                <a:cubicBezTo>
                  <a:pt x="1146930" y="180978"/>
                  <a:pt x="1154550" y="180978"/>
                  <a:pt x="1154550" y="180978"/>
                </a:cubicBezTo>
                <a:lnTo>
                  <a:pt x="1154550" y="210506"/>
                </a:lnTo>
                <a:cubicBezTo>
                  <a:pt x="1154550" y="210506"/>
                  <a:pt x="1137405" y="212411"/>
                  <a:pt x="1127880" y="212411"/>
                </a:cubicBezTo>
                <a:cubicBezTo>
                  <a:pt x="1110735" y="212411"/>
                  <a:pt x="1092638" y="209553"/>
                  <a:pt x="1092638" y="184788"/>
                </a:cubicBezTo>
                <a:lnTo>
                  <a:pt x="1092638" y="118112"/>
                </a:lnTo>
                <a:lnTo>
                  <a:pt x="1073588" y="118112"/>
                </a:lnTo>
                <a:lnTo>
                  <a:pt x="1073588" y="88584"/>
                </a:lnTo>
                <a:lnTo>
                  <a:pt x="1092638" y="88584"/>
                </a:lnTo>
                <a:close/>
                <a:moveTo>
                  <a:pt x="786886" y="23813"/>
                </a:moveTo>
                <a:cubicBezTo>
                  <a:pt x="799268" y="23813"/>
                  <a:pt x="808793" y="34291"/>
                  <a:pt x="808793" y="45721"/>
                </a:cubicBezTo>
                <a:cubicBezTo>
                  <a:pt x="808793" y="57151"/>
                  <a:pt x="799268" y="67629"/>
                  <a:pt x="786886" y="67629"/>
                </a:cubicBezTo>
                <a:cubicBezTo>
                  <a:pt x="774503" y="67629"/>
                  <a:pt x="764978" y="58104"/>
                  <a:pt x="764978" y="45721"/>
                </a:cubicBezTo>
                <a:cubicBezTo>
                  <a:pt x="764978" y="33338"/>
                  <a:pt x="774503" y="23813"/>
                  <a:pt x="786886" y="23813"/>
                </a:cubicBezTo>
                <a:close/>
                <a:moveTo>
                  <a:pt x="478277" y="23813"/>
                </a:moveTo>
                <a:lnTo>
                  <a:pt x="512567" y="23813"/>
                </a:lnTo>
                <a:lnTo>
                  <a:pt x="512567" y="209553"/>
                </a:lnTo>
                <a:lnTo>
                  <a:pt x="478277" y="209553"/>
                </a:lnTo>
                <a:close/>
                <a:moveTo>
                  <a:pt x="367787" y="20003"/>
                </a:moveTo>
                <a:cubicBezTo>
                  <a:pt x="423032" y="20003"/>
                  <a:pt x="447797" y="45721"/>
                  <a:pt x="459227" y="89537"/>
                </a:cubicBezTo>
                <a:lnTo>
                  <a:pt x="418269" y="89537"/>
                </a:lnTo>
                <a:cubicBezTo>
                  <a:pt x="411602" y="67629"/>
                  <a:pt x="392552" y="54294"/>
                  <a:pt x="368739" y="54294"/>
                </a:cubicBezTo>
                <a:cubicBezTo>
                  <a:pt x="333497" y="54294"/>
                  <a:pt x="310637" y="80964"/>
                  <a:pt x="310637" y="116207"/>
                </a:cubicBezTo>
                <a:cubicBezTo>
                  <a:pt x="310637" y="151450"/>
                  <a:pt x="333497" y="178121"/>
                  <a:pt x="368739" y="178121"/>
                </a:cubicBezTo>
                <a:cubicBezTo>
                  <a:pt x="393504" y="178121"/>
                  <a:pt x="412554" y="164785"/>
                  <a:pt x="419222" y="142877"/>
                </a:cubicBezTo>
                <a:lnTo>
                  <a:pt x="459227" y="142877"/>
                </a:lnTo>
                <a:cubicBezTo>
                  <a:pt x="448749" y="186693"/>
                  <a:pt x="409697" y="212411"/>
                  <a:pt x="367787" y="212411"/>
                </a:cubicBezTo>
                <a:cubicBezTo>
                  <a:pt x="325877" y="212411"/>
                  <a:pt x="270632" y="172405"/>
                  <a:pt x="270632" y="116207"/>
                </a:cubicBezTo>
                <a:cubicBezTo>
                  <a:pt x="270632" y="60009"/>
                  <a:pt x="312542" y="20003"/>
                  <a:pt x="367787" y="20003"/>
                </a:cubicBezTo>
                <a:close/>
                <a:moveTo>
                  <a:pt x="91563" y="0"/>
                </a:moveTo>
                <a:cubicBezTo>
                  <a:pt x="137283" y="11430"/>
                  <a:pt x="178240" y="36196"/>
                  <a:pt x="209673" y="68581"/>
                </a:cubicBezTo>
                <a:cubicBezTo>
                  <a:pt x="203005" y="85726"/>
                  <a:pt x="192528" y="101919"/>
                  <a:pt x="181098" y="116207"/>
                </a:cubicBezTo>
                <a:cubicBezTo>
                  <a:pt x="152523" y="80964"/>
                  <a:pt x="111565" y="56198"/>
                  <a:pt x="64893" y="48578"/>
                </a:cubicBezTo>
                <a:cubicBezTo>
                  <a:pt x="71560" y="31433"/>
                  <a:pt x="80133" y="15240"/>
                  <a:pt x="91563" y="0"/>
                </a:cubicBezTo>
                <a:close/>
              </a:path>
            </a:pathLst>
          </a:custGeom>
          <a:solidFill>
            <a:schemeClr val="bg1"/>
          </a:solidFill>
          <a:ln w="7757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5914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- 1 line only - M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4198B190-8256-B7A4-2DD6-F8CE6D676F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864" y="2825312"/>
            <a:ext cx="4944964" cy="719138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Simple cover one line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21ECA6D-9164-BCFE-CCD2-81392195A88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4" y="3628806"/>
            <a:ext cx="4944964" cy="281703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9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Presentation subtitle here</a:t>
            </a:r>
          </a:p>
        </p:txBody>
      </p:sp>
      <p:sp>
        <p:nvSpPr>
          <p:cNvPr id="24" name="Picture Placeholder 177">
            <a:extLst>
              <a:ext uri="{FF2B5EF4-FFF2-40B4-BE49-F238E27FC236}">
                <a16:creationId xmlns:a16="http://schemas.microsoft.com/office/drawing/2014/main" id="{EBF07732-6455-6288-ADD7-82EA3A369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62088" y="0"/>
            <a:ext cx="8129913" cy="6858000"/>
          </a:xfrm>
          <a:custGeom>
            <a:avLst/>
            <a:gdLst>
              <a:gd name="connsiteX0" fmla="*/ 4064325 w 8129913"/>
              <a:gd name="connsiteY0" fmla="*/ 0 h 6858000"/>
              <a:gd name="connsiteX1" fmla="*/ 8129913 w 8129913"/>
              <a:gd name="connsiteY1" fmla="*/ 0 h 6858000"/>
              <a:gd name="connsiteX2" fmla="*/ 8129913 w 8129913"/>
              <a:gd name="connsiteY2" fmla="*/ 6858000 h 6858000"/>
              <a:gd name="connsiteX3" fmla="*/ 0 w 812991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9913" h="6858000">
                <a:moveTo>
                  <a:pt x="4064325" y="0"/>
                </a:moveTo>
                <a:lnTo>
                  <a:pt x="8129913" y="0"/>
                </a:lnTo>
                <a:lnTo>
                  <a:pt x="81299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540000" tIns="0" bIns="108000" anchor="b" anchorCtr="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3090781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- 2 or 3 lines - M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4198B190-8256-B7A4-2DD6-F8CE6D676F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864" y="3292324"/>
            <a:ext cx="3744911" cy="719138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Simple cover two or three line title</a:t>
            </a:r>
            <a:br>
              <a:rPr lang="en-US" dirty="0"/>
            </a:br>
            <a:r>
              <a:rPr lang="en-US" dirty="0"/>
              <a:t>lorem ipsum 36pt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21ECA6D-9164-BCFE-CCD2-81392195A88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4" y="4095818"/>
            <a:ext cx="3744911" cy="281703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9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Presentation subtitle here</a:t>
            </a:r>
          </a:p>
        </p:txBody>
      </p:sp>
      <p:sp>
        <p:nvSpPr>
          <p:cNvPr id="24" name="Picture Placeholder 177">
            <a:extLst>
              <a:ext uri="{FF2B5EF4-FFF2-40B4-BE49-F238E27FC236}">
                <a16:creationId xmlns:a16="http://schemas.microsoft.com/office/drawing/2014/main" id="{EBF07732-6455-6288-ADD7-82EA3A369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62088" y="0"/>
            <a:ext cx="8129913" cy="6858000"/>
          </a:xfrm>
          <a:custGeom>
            <a:avLst/>
            <a:gdLst>
              <a:gd name="connsiteX0" fmla="*/ 4064325 w 8129913"/>
              <a:gd name="connsiteY0" fmla="*/ 0 h 6858000"/>
              <a:gd name="connsiteX1" fmla="*/ 8129913 w 8129913"/>
              <a:gd name="connsiteY1" fmla="*/ 0 h 6858000"/>
              <a:gd name="connsiteX2" fmla="*/ 8129913 w 8129913"/>
              <a:gd name="connsiteY2" fmla="*/ 6858000 h 6858000"/>
              <a:gd name="connsiteX3" fmla="*/ 0 w 812991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9913" h="6858000">
                <a:moveTo>
                  <a:pt x="4064325" y="0"/>
                </a:moveTo>
                <a:lnTo>
                  <a:pt x="8129913" y="0"/>
                </a:lnTo>
                <a:lnTo>
                  <a:pt x="81299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540000" tIns="0" bIns="108000" anchor="b" anchorCtr="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808890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- 1 lne only - Citr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4198B190-8256-B7A4-2DD6-F8CE6D676F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864" y="2825312"/>
            <a:ext cx="4944964" cy="719138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None/>
              <a:defRPr sz="36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Simple cover one line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21ECA6D-9164-BCFE-CCD2-81392195A88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4" y="3628806"/>
            <a:ext cx="4944964" cy="281703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9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Presentation subtitle here</a:t>
            </a:r>
          </a:p>
        </p:txBody>
      </p:sp>
      <p:sp>
        <p:nvSpPr>
          <p:cNvPr id="24" name="Picture Placeholder 177">
            <a:extLst>
              <a:ext uri="{FF2B5EF4-FFF2-40B4-BE49-F238E27FC236}">
                <a16:creationId xmlns:a16="http://schemas.microsoft.com/office/drawing/2014/main" id="{EBF07732-6455-6288-ADD7-82EA3A369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62088" y="0"/>
            <a:ext cx="8129913" cy="6858000"/>
          </a:xfrm>
          <a:custGeom>
            <a:avLst/>
            <a:gdLst>
              <a:gd name="connsiteX0" fmla="*/ 4064325 w 8129913"/>
              <a:gd name="connsiteY0" fmla="*/ 0 h 6858000"/>
              <a:gd name="connsiteX1" fmla="*/ 8129913 w 8129913"/>
              <a:gd name="connsiteY1" fmla="*/ 0 h 6858000"/>
              <a:gd name="connsiteX2" fmla="*/ 8129913 w 8129913"/>
              <a:gd name="connsiteY2" fmla="*/ 6858000 h 6858000"/>
              <a:gd name="connsiteX3" fmla="*/ 0 w 812991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9913" h="6858000">
                <a:moveTo>
                  <a:pt x="4064325" y="0"/>
                </a:moveTo>
                <a:lnTo>
                  <a:pt x="8129913" y="0"/>
                </a:lnTo>
                <a:lnTo>
                  <a:pt x="81299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540000" tIns="0" bIns="108000" anchor="b" anchorCtr="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906139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- 2 or 3 lines - Citr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4198B190-8256-B7A4-2DD6-F8CE6D676F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864" y="3292324"/>
            <a:ext cx="3744911" cy="719138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None/>
              <a:defRPr sz="36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Simple cover two or three line title</a:t>
            </a:r>
            <a:br>
              <a:rPr lang="en-US" dirty="0"/>
            </a:br>
            <a:r>
              <a:rPr lang="en-US" dirty="0"/>
              <a:t>lorem ipsum 36pt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21ECA6D-9164-BCFE-CCD2-81392195A88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4" y="4095818"/>
            <a:ext cx="3744911" cy="28170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9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Presentation subtitle here</a:t>
            </a:r>
          </a:p>
        </p:txBody>
      </p:sp>
      <p:sp>
        <p:nvSpPr>
          <p:cNvPr id="24" name="Picture Placeholder 177">
            <a:extLst>
              <a:ext uri="{FF2B5EF4-FFF2-40B4-BE49-F238E27FC236}">
                <a16:creationId xmlns:a16="http://schemas.microsoft.com/office/drawing/2014/main" id="{EBF07732-6455-6288-ADD7-82EA3A369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62088" y="0"/>
            <a:ext cx="8129913" cy="6858000"/>
          </a:xfrm>
          <a:custGeom>
            <a:avLst/>
            <a:gdLst>
              <a:gd name="connsiteX0" fmla="*/ 4064325 w 8129913"/>
              <a:gd name="connsiteY0" fmla="*/ 0 h 6858000"/>
              <a:gd name="connsiteX1" fmla="*/ 8129913 w 8129913"/>
              <a:gd name="connsiteY1" fmla="*/ 0 h 6858000"/>
              <a:gd name="connsiteX2" fmla="*/ 8129913 w 8129913"/>
              <a:gd name="connsiteY2" fmla="*/ 6858000 h 6858000"/>
              <a:gd name="connsiteX3" fmla="*/ 0 w 812991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9913" h="6858000">
                <a:moveTo>
                  <a:pt x="4064325" y="0"/>
                </a:moveTo>
                <a:lnTo>
                  <a:pt x="8129913" y="0"/>
                </a:lnTo>
                <a:lnTo>
                  <a:pt x="81299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540000" tIns="0" bIns="108000" anchor="b" anchorCtr="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994216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only - Partnership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A7E885-374B-E6F4-969E-AFC575B53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tIns="108000" bIns="108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4" name="Picture Placeholder 177">
            <a:extLst>
              <a:ext uri="{FF2B5EF4-FFF2-40B4-BE49-F238E27FC236}">
                <a16:creationId xmlns:a16="http://schemas.microsoft.com/office/drawing/2014/main" id="{EBF07732-6455-6288-ADD7-82EA3A369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62088" y="0"/>
            <a:ext cx="8129913" cy="6858000"/>
          </a:xfrm>
          <a:custGeom>
            <a:avLst/>
            <a:gdLst>
              <a:gd name="connsiteX0" fmla="*/ 4064325 w 8129913"/>
              <a:gd name="connsiteY0" fmla="*/ 0 h 6858000"/>
              <a:gd name="connsiteX1" fmla="*/ 8129913 w 8129913"/>
              <a:gd name="connsiteY1" fmla="*/ 0 h 6858000"/>
              <a:gd name="connsiteX2" fmla="*/ 8129913 w 8129913"/>
              <a:gd name="connsiteY2" fmla="*/ 6858000 h 6858000"/>
              <a:gd name="connsiteX3" fmla="*/ 0 w 812991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9913" h="6858000">
                <a:moveTo>
                  <a:pt x="4064325" y="0"/>
                </a:moveTo>
                <a:lnTo>
                  <a:pt x="8129913" y="0"/>
                </a:lnTo>
                <a:lnTo>
                  <a:pt x="81299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lIns="540000" tIns="0" bIns="108000" anchor="b" anchorCtr="0">
            <a:noAutofit/>
          </a:bodyPr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to insert image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4198B190-8256-B7A4-2DD6-F8CE6D676F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864" y="2825312"/>
            <a:ext cx="4944964" cy="719138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Partnership one line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21ECA6D-9164-BCFE-CCD2-81392195A88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4" y="3628806"/>
            <a:ext cx="4944964" cy="281703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9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Presentation subtitle here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74AE154-A689-F833-D41D-103530F1AC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863" y="368300"/>
            <a:ext cx="1381417" cy="23348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BA2CBDF-F0AC-D88E-7710-58FE30536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50864" y="5707061"/>
            <a:ext cx="1727998" cy="16947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95000"/>
              </a:lnSpc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 partnership with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CA5C4D5D-C536-3E33-1B57-0D890E27E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50862" y="6019334"/>
            <a:ext cx="1728000" cy="470366"/>
          </a:xfrm>
        </p:spPr>
        <p:txBody>
          <a:bodyPr lIns="180000" rIns="180000"/>
          <a:lstStyle>
            <a:lvl1pPr marL="0" indent="0" algn="ctr">
              <a:buNone/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Drag picture file here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23186335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or 3 lines - Partnership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CE60AF6-6593-9A34-C3E6-8C5FBE2763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tIns="108000" bIns="108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4" name="Picture Placeholder 177">
            <a:extLst>
              <a:ext uri="{FF2B5EF4-FFF2-40B4-BE49-F238E27FC236}">
                <a16:creationId xmlns:a16="http://schemas.microsoft.com/office/drawing/2014/main" id="{EBF07732-6455-6288-ADD7-82EA3A369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62088" y="0"/>
            <a:ext cx="8129913" cy="6858000"/>
          </a:xfrm>
          <a:custGeom>
            <a:avLst/>
            <a:gdLst>
              <a:gd name="connsiteX0" fmla="*/ 4064325 w 8129913"/>
              <a:gd name="connsiteY0" fmla="*/ 0 h 6858000"/>
              <a:gd name="connsiteX1" fmla="*/ 8129913 w 8129913"/>
              <a:gd name="connsiteY1" fmla="*/ 0 h 6858000"/>
              <a:gd name="connsiteX2" fmla="*/ 8129913 w 8129913"/>
              <a:gd name="connsiteY2" fmla="*/ 6858000 h 6858000"/>
              <a:gd name="connsiteX3" fmla="*/ 0 w 812991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9913" h="6858000">
                <a:moveTo>
                  <a:pt x="4064325" y="0"/>
                </a:moveTo>
                <a:lnTo>
                  <a:pt x="8129913" y="0"/>
                </a:lnTo>
                <a:lnTo>
                  <a:pt x="81299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lIns="540000" tIns="0" bIns="108000" anchor="b" anchorCtr="0">
            <a:noAutofit/>
          </a:bodyPr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to insert image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4198B190-8256-B7A4-2DD6-F8CE6D676F3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864" y="3292324"/>
            <a:ext cx="3744911" cy="719138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Partnership two or three line title</a:t>
            </a:r>
            <a:br>
              <a:rPr lang="en-US" dirty="0"/>
            </a:br>
            <a:r>
              <a:rPr lang="en-US" dirty="0"/>
              <a:t>lorem ipsum 36pt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21ECA6D-9164-BCFE-CCD2-81392195A88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4" y="4095818"/>
            <a:ext cx="3744911" cy="281703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9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Presentation subtitle here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79A8672-11C7-1809-43CB-F1186B1E6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863" y="368300"/>
            <a:ext cx="1381417" cy="233480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67666D-B4C8-2909-B2D8-C87235B71B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50864" y="5707061"/>
            <a:ext cx="1727998" cy="16947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95000"/>
              </a:lnSpc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 partnership with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39CD8931-90A2-0190-221C-74EF771A03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50862" y="6019334"/>
            <a:ext cx="1728000" cy="470366"/>
          </a:xfrm>
        </p:spPr>
        <p:txBody>
          <a:bodyPr lIns="180000" rIns="180000"/>
          <a:lstStyle>
            <a:lvl1pPr marL="0" indent="0" algn="ctr">
              <a:buNone/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Drag picture file here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466455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AC6818-4D80-7C27-6F3D-8D1DFA9EF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4151312" cy="6858000"/>
          </a:xfrm>
          <a:prstGeom prst="rect">
            <a:avLst/>
          </a:prstGeom>
        </p:spPr>
      </p:pic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0864" y="908939"/>
            <a:ext cx="2808286" cy="539751"/>
          </a:xfrm>
        </p:spPr>
        <p:txBody>
          <a:bodyPr tIns="0" anchor="t" anchorCtr="0"/>
          <a:lstStyle>
            <a:lvl1pPr marL="0" indent="0" algn="l">
              <a:lnSpc>
                <a:spcPct val="95000"/>
              </a:lnSpc>
              <a:buNone/>
              <a:defRPr sz="3600" spc="0" baseline="0">
                <a:solidFill>
                  <a:schemeClr val="accent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date, agenda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1355F1B-2024-F95A-6F46-1B1748798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2025 Clarivate. All rights reserved.</a:t>
            </a:r>
            <a:endParaRPr lang="en-GB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A541D86-F871-9AD5-5C0D-1A70D3EEB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57D7B0C-AB17-0026-8557-FF66DA9837E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975725" y="908938"/>
            <a:ext cx="2663825" cy="51044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Enter your agenda here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F27E505E-6EA2-F364-AD37-641FDC835FB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32400" y="908938"/>
            <a:ext cx="2663825" cy="51044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Enter your agenda here</a:t>
            </a:r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308DC37-3614-6625-51B1-2943B8E66E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263" t="23870" r="9262" b="23680"/>
          <a:stretch/>
        </p:blipFill>
        <p:spPr>
          <a:xfrm>
            <a:off x="550863" y="6329363"/>
            <a:ext cx="1296000" cy="25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90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Gradient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5B4F137-457C-8970-EFEC-298491A3E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0"/>
            <a:ext cx="4151311" cy="6858000"/>
          </a:xfrm>
          <a:prstGeom prst="rect">
            <a:avLst/>
          </a:prstGeom>
          <a:gradFill>
            <a:gsLst>
              <a:gs pos="85000">
                <a:srgbClr val="3595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0864" y="908939"/>
            <a:ext cx="2808286" cy="539751"/>
          </a:xfrm>
        </p:spPr>
        <p:txBody>
          <a:bodyPr tIns="0" anchor="t" anchorCtr="0"/>
          <a:lstStyle>
            <a:lvl1pPr marL="0" indent="0" algn="l">
              <a:lnSpc>
                <a:spcPct val="95000"/>
              </a:lnSpc>
              <a:buNone/>
              <a:defRPr sz="3600" spc="0" baseline="0">
                <a:solidFill>
                  <a:schemeClr val="bg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date, agenda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1355F1B-2024-F95A-6F46-1B1748798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2025 Clarivate. All rights reserved.</a:t>
            </a:r>
            <a:endParaRPr lang="en-GB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A541D86-F871-9AD5-5C0D-1A70D3EEB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9801CEDE-5190-BB35-50C3-F5E6843ADE4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975725" y="908938"/>
            <a:ext cx="2663825" cy="51044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Enter your agenda here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7BC35B-6E1E-373A-9BC6-7C7A5792071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32400" y="908938"/>
            <a:ext cx="2663825" cy="51044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Enter your agenda here</a:t>
            </a:r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6063EA2-0B14-2A03-9F94-59FBC522EA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263" t="23870" r="9262" b="23680"/>
          <a:stretch/>
        </p:blipFill>
        <p:spPr>
          <a:xfrm>
            <a:off x="550863" y="6329363"/>
            <a:ext cx="1296000" cy="25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494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rivate -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>
            <a:extLst>
              <a:ext uri="{FF2B5EF4-FFF2-40B4-BE49-F238E27FC236}">
                <a16:creationId xmlns:a16="http://schemas.microsoft.com/office/drawing/2014/main" id="{FE23BE99-D921-638A-BD8F-7E4744B190F3}"/>
              </a:ext>
            </a:extLst>
          </p:cNvPr>
          <p:cNvSpPr txBox="1">
            <a:spLocks/>
          </p:cNvSpPr>
          <p:nvPr userDrawn="1"/>
        </p:nvSpPr>
        <p:spPr>
          <a:xfrm>
            <a:off x="556933" y="370136"/>
            <a:ext cx="5075998" cy="2518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Think forward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0BBD3D84-B515-B518-4C5C-16E11820C2D0}"/>
              </a:ext>
            </a:extLst>
          </p:cNvPr>
          <p:cNvSpPr txBox="1">
            <a:spLocks/>
          </p:cNvSpPr>
          <p:nvPr userDrawn="1"/>
        </p:nvSpPr>
        <p:spPr>
          <a:xfrm>
            <a:off x="556933" y="755160"/>
            <a:ext cx="4537073" cy="3369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Fueling innovation with transformative intelligence, from research and learning to commercialization</a:t>
            </a:r>
            <a:endParaRPr lang="en-US" dirty="0"/>
          </a:p>
        </p:txBody>
      </p:sp>
      <p:pic>
        <p:nvPicPr>
          <p:cNvPr id="55" name="Graphic 54">
            <a:extLst>
              <a:ext uri="{FF2B5EF4-FFF2-40B4-BE49-F238E27FC236}">
                <a16:creationId xmlns:a16="http://schemas.microsoft.com/office/drawing/2014/main" id="{0325F622-8557-39D9-FCBA-00E430E993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0672" y="1861634"/>
            <a:ext cx="811215" cy="811215"/>
          </a:xfrm>
          <a:prstGeom prst="rect">
            <a:avLst/>
          </a:prstGeom>
        </p:spPr>
      </p:pic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73E3FBA9-7089-DAC6-75A7-1B93DDD5C605}"/>
              </a:ext>
            </a:extLst>
          </p:cNvPr>
          <p:cNvSpPr txBox="1">
            <a:spLocks/>
          </p:cNvSpPr>
          <p:nvPr userDrawn="1"/>
        </p:nvSpPr>
        <p:spPr>
          <a:xfrm>
            <a:off x="1521696" y="1865599"/>
            <a:ext cx="3103561" cy="9001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GB" sz="1600">
                <a:solidFill>
                  <a:schemeClr val="accent2"/>
                </a:solidFill>
                <a:latin typeface="+mj-lt"/>
              </a:rPr>
              <a:t>Enriched data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Selected and enhanced by domain experts and data scientists</a:t>
            </a:r>
            <a:endParaRPr lang="en-GB"/>
          </a:p>
          <a:p>
            <a:pPr>
              <a:spcBef>
                <a:spcPts val="600"/>
              </a:spcBef>
            </a:pPr>
            <a:endParaRPr lang="en-GB" dirty="0"/>
          </a:p>
        </p:txBody>
      </p:sp>
      <p:pic>
        <p:nvPicPr>
          <p:cNvPr id="57" name="Graphic 56">
            <a:extLst>
              <a:ext uri="{FF2B5EF4-FFF2-40B4-BE49-F238E27FC236}">
                <a16:creationId xmlns:a16="http://schemas.microsoft.com/office/drawing/2014/main" id="{4F8464FC-3C50-FC33-C91F-CD4CB4E05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9800" y="2928724"/>
            <a:ext cx="811215" cy="811215"/>
          </a:xfrm>
          <a:prstGeom prst="rect">
            <a:avLst/>
          </a:prstGeom>
        </p:spPr>
      </p:pic>
      <p:sp>
        <p:nvSpPr>
          <p:cNvPr id="58" name="Text Placeholder 7">
            <a:extLst>
              <a:ext uri="{FF2B5EF4-FFF2-40B4-BE49-F238E27FC236}">
                <a16:creationId xmlns:a16="http://schemas.microsoft.com/office/drawing/2014/main" id="{6005F94B-8662-2FF0-2135-D5D1623479E7}"/>
              </a:ext>
            </a:extLst>
          </p:cNvPr>
          <p:cNvSpPr txBox="1">
            <a:spLocks/>
          </p:cNvSpPr>
          <p:nvPr userDrawn="1"/>
        </p:nvSpPr>
        <p:spPr>
          <a:xfrm>
            <a:off x="1521697" y="2949501"/>
            <a:ext cx="2913496" cy="9001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GB" sz="1600">
                <a:solidFill>
                  <a:schemeClr val="accent2"/>
                </a:solidFill>
                <a:latin typeface="+mj-lt"/>
              </a:rPr>
              <a:t>Insights and analytics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Driven by AI-enabled platforms paired with human expertise</a:t>
            </a:r>
            <a:endParaRPr lang="en-GB" dirty="0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507E2481-AA41-F53F-3A28-D070186EC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9800" y="4003434"/>
            <a:ext cx="811215" cy="811215"/>
          </a:xfrm>
          <a:prstGeom prst="rect">
            <a:avLst/>
          </a:prstGeom>
        </p:spPr>
      </p:pic>
      <p:sp>
        <p:nvSpPr>
          <p:cNvPr id="60" name="Text Placeholder 9">
            <a:extLst>
              <a:ext uri="{FF2B5EF4-FFF2-40B4-BE49-F238E27FC236}">
                <a16:creationId xmlns:a16="http://schemas.microsoft.com/office/drawing/2014/main" id="{062045A4-6261-0CCF-ED78-E3478A3510D0}"/>
              </a:ext>
            </a:extLst>
          </p:cNvPr>
          <p:cNvSpPr txBox="1">
            <a:spLocks/>
          </p:cNvSpPr>
          <p:nvPr userDrawn="1"/>
        </p:nvSpPr>
        <p:spPr>
          <a:xfrm>
            <a:off x="1521697" y="4041023"/>
            <a:ext cx="2913496" cy="9001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GB" sz="1600">
                <a:solidFill>
                  <a:schemeClr val="accent2"/>
                </a:solidFill>
                <a:latin typeface="+mj-lt"/>
              </a:rPr>
              <a:t>Workflow solutions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Flexible software tools </a:t>
            </a:r>
            <a:br>
              <a:rPr lang="en-US"/>
            </a:br>
            <a:r>
              <a:rPr lang="en-US"/>
              <a:t>tailored to meet your needs</a:t>
            </a:r>
            <a:endParaRPr lang="en-GB" dirty="0"/>
          </a:p>
        </p:txBody>
      </p:sp>
      <p:pic>
        <p:nvPicPr>
          <p:cNvPr id="61" name="Graphic 60">
            <a:extLst>
              <a:ext uri="{FF2B5EF4-FFF2-40B4-BE49-F238E27FC236}">
                <a16:creationId xmlns:a16="http://schemas.microsoft.com/office/drawing/2014/main" id="{50FF785F-0521-5E6D-B23A-8F6F77D4D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9800" y="5078143"/>
            <a:ext cx="811215" cy="811215"/>
          </a:xfrm>
          <a:prstGeom prst="rect">
            <a:avLst/>
          </a:prstGeom>
        </p:spPr>
      </p:pic>
      <p:sp>
        <p:nvSpPr>
          <p:cNvPr id="62" name="Text Placeholder 11">
            <a:extLst>
              <a:ext uri="{FF2B5EF4-FFF2-40B4-BE49-F238E27FC236}">
                <a16:creationId xmlns:a16="http://schemas.microsoft.com/office/drawing/2014/main" id="{ECA4F650-99FB-2F3A-9ED6-5757A947A22E}"/>
              </a:ext>
            </a:extLst>
          </p:cNvPr>
          <p:cNvSpPr txBox="1">
            <a:spLocks/>
          </p:cNvSpPr>
          <p:nvPr userDrawn="1"/>
        </p:nvSpPr>
        <p:spPr>
          <a:xfrm>
            <a:off x="1521697" y="5132544"/>
            <a:ext cx="2913496" cy="9001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GB" sz="1600">
                <a:solidFill>
                  <a:schemeClr val="accent2"/>
                </a:solidFill>
                <a:latin typeface="+mj-lt"/>
              </a:rPr>
              <a:t>Expert services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Industry specialists with deep expertise and global experience </a:t>
            </a:r>
            <a:endParaRPr lang="en-GB"/>
          </a:p>
          <a:p>
            <a:pPr>
              <a:spcBef>
                <a:spcPts val="600"/>
              </a:spcBef>
            </a:pPr>
            <a:endParaRPr lang="en-GB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55718188-CD3E-A202-0B8D-97D81D23E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85000">
                <a:srgbClr val="3595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BC3C447-E817-5332-D744-6040F6A2BE72}"/>
              </a:ext>
            </a:extLst>
          </p:cNvPr>
          <p:cNvSpPr txBox="1"/>
          <p:nvPr userDrawn="1"/>
        </p:nvSpPr>
        <p:spPr>
          <a:xfrm>
            <a:off x="6571205" y="372354"/>
            <a:ext cx="1359664" cy="30692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Data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7E0FB96-7B46-FF77-F016-D7B97A93F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571205" y="755247"/>
            <a:ext cx="13320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A0BB7565-7E90-CC31-38CD-711B83F5C3A4}"/>
              </a:ext>
            </a:extLst>
          </p:cNvPr>
          <p:cNvSpPr txBox="1"/>
          <p:nvPr userDrawn="1"/>
        </p:nvSpPr>
        <p:spPr>
          <a:xfrm>
            <a:off x="6571205" y="922122"/>
            <a:ext cx="1266895" cy="58477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600+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Years of historical content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1617E67-AECC-AE0B-266D-F45009E0FD99}"/>
              </a:ext>
            </a:extLst>
          </p:cNvPr>
          <p:cNvSpPr txBox="1"/>
          <p:nvPr userDrawn="1"/>
        </p:nvSpPr>
        <p:spPr>
          <a:xfrm>
            <a:off x="6571205" y="1677323"/>
            <a:ext cx="1331999" cy="40011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GB" sz="1400" dirty="0">
                <a:solidFill>
                  <a:prstClr val="white"/>
                </a:solidFill>
                <a:latin typeface="+mj-lt"/>
              </a:rPr>
              <a:t>9,000+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Content providers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2AF6E8E-AA58-CA02-C786-90C2CE393C57}"/>
              </a:ext>
            </a:extLst>
          </p:cNvPr>
          <p:cNvSpPr txBox="1"/>
          <p:nvPr userDrawn="1"/>
        </p:nvSpPr>
        <p:spPr>
          <a:xfrm>
            <a:off x="6571205" y="2260559"/>
            <a:ext cx="2080591" cy="40011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GB" sz="1400" dirty="0">
                <a:solidFill>
                  <a:prstClr val="white"/>
                </a:solidFill>
                <a:latin typeface="+mj-lt"/>
              </a:rPr>
              <a:t>2.5+ billion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Citations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7FA6A61-84FC-4E42-E110-BD34ADFB2736}"/>
              </a:ext>
            </a:extLst>
          </p:cNvPr>
          <p:cNvSpPr txBox="1"/>
          <p:nvPr userDrawn="1"/>
        </p:nvSpPr>
        <p:spPr>
          <a:xfrm>
            <a:off x="6571205" y="2841255"/>
            <a:ext cx="2080591" cy="40011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prstClr val="white"/>
                </a:solidFill>
                <a:latin typeface="+mj-lt"/>
              </a:rPr>
              <a:t>600,000+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Clinical trials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A5FF7F7-C2CF-80A0-163E-A0966FC3B281}"/>
              </a:ext>
            </a:extLst>
          </p:cNvPr>
          <p:cNvSpPr txBox="1"/>
          <p:nvPr userDrawn="1"/>
        </p:nvSpPr>
        <p:spPr>
          <a:xfrm>
            <a:off x="6571205" y="3437191"/>
            <a:ext cx="1475548" cy="58477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GB" sz="1400" dirty="0">
                <a:solidFill>
                  <a:prstClr val="white"/>
                </a:solidFill>
                <a:latin typeface="+mj-lt"/>
              </a:rPr>
              <a:t>300+ million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Real world data patient records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E1EA660-BBAE-B0AE-2A3A-CC5CF3A9DFC7}"/>
              </a:ext>
            </a:extLst>
          </p:cNvPr>
          <p:cNvSpPr txBox="1"/>
          <p:nvPr userDrawn="1"/>
        </p:nvSpPr>
        <p:spPr>
          <a:xfrm>
            <a:off x="6571205" y="4217792"/>
            <a:ext cx="2080591" cy="40011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GB" sz="1400" dirty="0">
                <a:solidFill>
                  <a:prstClr val="white"/>
                </a:solidFill>
                <a:latin typeface="+mj-lt"/>
              </a:rPr>
              <a:t>59+ million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Inventions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49D7C06-51A3-32CE-2E3A-0883B80AF57B}"/>
              </a:ext>
            </a:extLst>
          </p:cNvPr>
          <p:cNvSpPr txBox="1"/>
          <p:nvPr userDrawn="1"/>
        </p:nvSpPr>
        <p:spPr>
          <a:xfrm>
            <a:off x="6571205" y="4813728"/>
            <a:ext cx="1266895" cy="40011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GB" sz="1400" dirty="0">
                <a:solidFill>
                  <a:prstClr val="white"/>
                </a:solidFill>
                <a:latin typeface="+mj-lt"/>
              </a:rPr>
              <a:t>9.1+ million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IP law cases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AAD3B63-6E45-F165-9440-B611C66E7825}"/>
              </a:ext>
            </a:extLst>
          </p:cNvPr>
          <p:cNvSpPr txBox="1"/>
          <p:nvPr userDrawn="1"/>
        </p:nvSpPr>
        <p:spPr>
          <a:xfrm>
            <a:off x="6571205" y="5409661"/>
            <a:ext cx="2080591" cy="40011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GB" sz="1400" dirty="0">
                <a:solidFill>
                  <a:prstClr val="white"/>
                </a:solidFill>
                <a:latin typeface="+mj-lt"/>
              </a:rPr>
              <a:t>140+ million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Trademark records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CC26426-69D3-DBC9-B0EA-2A40E6131D74}"/>
              </a:ext>
            </a:extLst>
          </p:cNvPr>
          <p:cNvSpPr txBox="1"/>
          <p:nvPr userDrawn="1"/>
        </p:nvSpPr>
        <p:spPr>
          <a:xfrm>
            <a:off x="8432938" y="368828"/>
            <a:ext cx="1359664" cy="30692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Customers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446EF31-762A-3C4A-6C7B-DECF3C4897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432938" y="757066"/>
            <a:ext cx="13320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DE80320C-A751-64B4-5870-9D235D5E1A19}"/>
              </a:ext>
            </a:extLst>
          </p:cNvPr>
          <p:cNvSpPr txBox="1"/>
          <p:nvPr userDrawn="1"/>
        </p:nvSpPr>
        <p:spPr>
          <a:xfrm>
            <a:off x="8432938" y="922122"/>
            <a:ext cx="1652117" cy="40011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GB" sz="1400" dirty="0">
                <a:solidFill>
                  <a:prstClr val="white"/>
                </a:solidFill>
                <a:latin typeface="+mj-lt"/>
              </a:rPr>
              <a:t>99%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Top 400 universities</a:t>
            </a:r>
            <a:r>
              <a:rPr kumimoji="0" lang="en-GB" sz="9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1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A3427A3-D8B3-2E83-C097-CE95B648DC26}"/>
              </a:ext>
            </a:extLst>
          </p:cNvPr>
          <p:cNvSpPr txBox="1"/>
          <p:nvPr userDrawn="1"/>
        </p:nvSpPr>
        <p:spPr>
          <a:xfrm>
            <a:off x="8432938" y="1584681"/>
            <a:ext cx="1632414" cy="58477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GB" sz="1400" dirty="0">
                <a:solidFill>
                  <a:prstClr val="white"/>
                </a:solidFill>
                <a:latin typeface="+mj-lt"/>
              </a:rPr>
              <a:t>100%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Top Pharma, 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Biotech, Medtech</a:t>
            </a:r>
            <a:r>
              <a:rPr kumimoji="0" lang="en-GB" sz="9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2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1AF4A9A-30F6-2993-AC35-0E51EE9DCC3F}"/>
              </a:ext>
            </a:extLst>
          </p:cNvPr>
          <p:cNvSpPr txBox="1"/>
          <p:nvPr userDrawn="1"/>
        </p:nvSpPr>
        <p:spPr>
          <a:xfrm>
            <a:off x="8432938" y="2447145"/>
            <a:ext cx="1652118" cy="58477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GB" sz="1400" dirty="0">
                <a:solidFill>
                  <a:prstClr val="white"/>
                </a:solidFill>
                <a:latin typeface="+mj-lt"/>
              </a:rPr>
              <a:t>75%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National &amp; regional research assessments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8324F83-6ADD-CEC3-A70C-2D6B25D83FD9}"/>
              </a:ext>
            </a:extLst>
          </p:cNvPr>
          <p:cNvSpPr txBox="1"/>
          <p:nvPr userDrawn="1"/>
        </p:nvSpPr>
        <p:spPr>
          <a:xfrm>
            <a:off x="8432938" y="3309609"/>
            <a:ext cx="1556013" cy="58477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GB" sz="1400" dirty="0">
                <a:solidFill>
                  <a:prstClr val="white"/>
                </a:solidFill>
                <a:latin typeface="+mj-lt"/>
              </a:rPr>
              <a:t>96%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Top 50 companies 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by R&amp;D spend</a:t>
            </a:r>
            <a:r>
              <a:rPr kumimoji="0" lang="en-GB" sz="9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3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2941123-385B-FE27-CAA3-DBE02FD113CE}"/>
              </a:ext>
            </a:extLst>
          </p:cNvPr>
          <p:cNvSpPr txBox="1"/>
          <p:nvPr userDrawn="1"/>
        </p:nvSpPr>
        <p:spPr>
          <a:xfrm>
            <a:off x="8432938" y="4202552"/>
            <a:ext cx="1406489" cy="40011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GB" sz="1400" dirty="0">
                <a:solidFill>
                  <a:prstClr val="white"/>
                </a:solidFill>
                <a:latin typeface="+mj-lt"/>
              </a:rPr>
              <a:t>90%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Top 10 brands</a:t>
            </a:r>
            <a:r>
              <a:rPr kumimoji="0" lang="en-GB" sz="9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4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B3F5007-92CF-5E1B-6284-8B675E2D2213}"/>
              </a:ext>
            </a:extLst>
          </p:cNvPr>
          <p:cNvSpPr txBox="1"/>
          <p:nvPr userDrawn="1"/>
        </p:nvSpPr>
        <p:spPr>
          <a:xfrm>
            <a:off x="10294671" y="368828"/>
            <a:ext cx="1359664" cy="30692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Expertise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76633FE-2D6C-F859-3DB4-4C64CE5BA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294671" y="755247"/>
            <a:ext cx="13320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3811BAD1-AE4A-D496-4278-DC85CB59765C}"/>
              </a:ext>
            </a:extLst>
          </p:cNvPr>
          <p:cNvSpPr txBox="1"/>
          <p:nvPr userDrawn="1"/>
        </p:nvSpPr>
        <p:spPr>
          <a:xfrm>
            <a:off x="10294671" y="922122"/>
            <a:ext cx="1266895" cy="40011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GB" sz="1400" dirty="0">
                <a:solidFill>
                  <a:prstClr val="white"/>
                </a:solidFill>
                <a:latin typeface="+mj-lt"/>
              </a:rPr>
              <a:t>11,500+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professionals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E63DFCD-8EFD-8B84-A060-460C48B91E8A}"/>
              </a:ext>
            </a:extLst>
          </p:cNvPr>
          <p:cNvSpPr txBox="1"/>
          <p:nvPr userDrawn="1"/>
        </p:nvSpPr>
        <p:spPr>
          <a:xfrm>
            <a:off x="10294671" y="1603068"/>
            <a:ext cx="1101857" cy="40011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GB" sz="1400" dirty="0">
                <a:solidFill>
                  <a:prstClr val="white"/>
                </a:solidFill>
                <a:latin typeface="+mj-lt"/>
              </a:rPr>
              <a:t>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countries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358CFB2-62DB-EAAA-E582-85FF7C7550D4}"/>
              </a:ext>
            </a:extLst>
          </p:cNvPr>
          <p:cNvSpPr txBox="1"/>
          <p:nvPr userDrawn="1"/>
        </p:nvSpPr>
        <p:spPr>
          <a:xfrm>
            <a:off x="10294671" y="2314494"/>
            <a:ext cx="1402109" cy="40011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GB" sz="1400" dirty="0">
                <a:solidFill>
                  <a:prstClr val="white"/>
                </a:solidFill>
                <a:latin typeface="+mj-lt"/>
              </a:rPr>
              <a:t>150+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Years of heritage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1B60400-97A4-00C7-8083-C0C8C6D97B2D}"/>
              </a:ext>
            </a:extLst>
          </p:cNvPr>
          <p:cNvSpPr txBox="1"/>
          <p:nvPr userDrawn="1"/>
        </p:nvSpPr>
        <p:spPr>
          <a:xfrm>
            <a:off x="10294671" y="3018300"/>
            <a:ext cx="1402109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Top 100 Global Innovators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™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 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D4A2F62-4564-CACB-4FF2-7D6C80573998}"/>
              </a:ext>
            </a:extLst>
          </p:cNvPr>
          <p:cNvSpPr txBox="1"/>
          <p:nvPr userDrawn="1"/>
        </p:nvSpPr>
        <p:spPr>
          <a:xfrm>
            <a:off x="10294671" y="3706568"/>
            <a:ext cx="1488001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Drugs to Watch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™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7B5702D-5257-17D9-AA0F-DEF12B790572}"/>
              </a:ext>
            </a:extLst>
          </p:cNvPr>
          <p:cNvSpPr txBox="1"/>
          <p:nvPr userDrawn="1"/>
        </p:nvSpPr>
        <p:spPr>
          <a:xfrm>
            <a:off x="10294671" y="4217792"/>
            <a:ext cx="1266896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Highly Cited Researchers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™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 </a:t>
            </a:r>
          </a:p>
        </p:txBody>
      </p:sp>
      <p:sp>
        <p:nvSpPr>
          <p:cNvPr id="88" name="ee4pFootnotes">
            <a:extLst>
              <a:ext uri="{FF2B5EF4-FFF2-40B4-BE49-F238E27FC236}">
                <a16:creationId xmlns:a16="http://schemas.microsoft.com/office/drawing/2014/main" id="{FDF6FD41-2626-BAB0-7F24-E74D96237D4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29618" y="6036074"/>
            <a:ext cx="2616963" cy="484748"/>
          </a:xfrm>
          <a:prstGeom prst="rect">
            <a:avLst/>
          </a:prstGeom>
          <a:noFill/>
          <a:ln w="9525" algn="ctr">
            <a:noFill/>
            <a:miter lim="800000"/>
            <a:headEnd type="none" w="lg" len="lg"/>
            <a:tailEnd type="none" w="lg" len="lg"/>
          </a:ln>
        </p:spPr>
        <p:txBody>
          <a:bodyPr vert="horz" wrap="square" lIns="0" tIns="0" rIns="0" bIns="0" anchor="ctr" anchorCtr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  <a:sym typeface="+mn-lt"/>
              </a:rPr>
              <a:t>1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  <a:sym typeface="+mn-lt"/>
              </a:rPr>
              <a:t> Top 400 universities (QS world university rankings).  ² Top 30 pharma (Drug Discovery Trends). Top 20 medical device (Greenlight Guru). Top 10 biotech (Investopedia).  ³ Top 50 based on R&amp;D spend (European Union).</a:t>
            </a:r>
            <a:r>
              <a:rPr kumimoji="0" lang="en-US" sz="7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  <a:sym typeface="+mn-lt"/>
              </a:rPr>
              <a:t> 4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  <a:sym typeface="+mn-lt"/>
              </a:rPr>
              <a:t>Source Best Global Brands - The 100 Most Valuable Global Brands (interbrand.com)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2025 Clarivate.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8" name="Text Placeholder 50">
            <a:extLst>
              <a:ext uri="{FF2B5EF4-FFF2-40B4-BE49-F238E27FC236}">
                <a16:creationId xmlns:a16="http://schemas.microsoft.com/office/drawing/2014/main" id="{173177F0-0A90-A962-923D-D3B47A19D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" y="-680886"/>
            <a:ext cx="4824000" cy="607071"/>
          </a:xfrm>
          <a:solidFill>
            <a:schemeClr val="accent3"/>
          </a:solidFill>
        </p:spPr>
        <p:txBody>
          <a:bodyPr wrap="square" lIns="72000" tIns="72000" rIns="72000" bIns="72000">
            <a:spAutoFit/>
          </a:bodyPr>
          <a:lstStyle>
            <a:lvl1pPr marL="0" indent="0">
              <a:buNone/>
              <a:defRPr/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en-GB" dirty="0"/>
              <a:t>Talking points for this slide can be found on the brand portal under Our Brand DNA &gt; Brand messaging</a:t>
            </a:r>
          </a:p>
        </p:txBody>
      </p:sp>
    </p:spTree>
    <p:extLst>
      <p:ext uri="{BB962C8B-B14F-4D97-AF65-F5344CB8AC3E}">
        <p14:creationId xmlns:p14="http://schemas.microsoft.com/office/powerpoint/2010/main" val="246366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stel Purpl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5B4F137-457C-8970-EFEC-298491A3E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0"/>
            <a:ext cx="4151311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0864" y="908939"/>
            <a:ext cx="2808286" cy="539751"/>
          </a:xfrm>
        </p:spPr>
        <p:txBody>
          <a:bodyPr tIns="0" anchor="t" anchorCtr="0"/>
          <a:lstStyle>
            <a:lvl1pPr marL="0" indent="0" algn="l">
              <a:lnSpc>
                <a:spcPct val="95000"/>
              </a:lnSpc>
              <a:buNone/>
              <a:defRPr sz="3600" spc="0" baseline="0">
                <a:solidFill>
                  <a:schemeClr val="tx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date, agenda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1355F1B-2024-F95A-6F46-1B1748798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2025 Clarivate. All rights reserved.</a:t>
            </a:r>
            <a:endParaRPr lang="en-GB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A541D86-F871-9AD5-5C0D-1A70D3EEB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3A423C6-D088-D1AE-BDEF-6C77241AEB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975725" y="908938"/>
            <a:ext cx="2663825" cy="51044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Enter your agenda here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2446B9F7-D9C3-6BD8-0BFD-1AE42C8A2EF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32400" y="908938"/>
            <a:ext cx="2663825" cy="51044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Enter your agenda here</a:t>
            </a:r>
            <a:endParaRPr lang="en-GB" dirty="0"/>
          </a:p>
        </p:txBody>
      </p:sp>
      <p:pic>
        <p:nvPicPr>
          <p:cNvPr id="12" name="Graphic 1">
            <a:extLst>
              <a:ext uri="{FF2B5EF4-FFF2-40B4-BE49-F238E27FC236}">
                <a16:creationId xmlns:a16="http://schemas.microsoft.com/office/drawing/2014/main" id="{9459C595-3E52-60A6-8921-A03DB0FCC5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263" t="23870" r="9262" b="23680"/>
          <a:stretch/>
        </p:blipFill>
        <p:spPr>
          <a:xfrm>
            <a:off x="550863" y="6329363"/>
            <a:ext cx="1296000" cy="25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707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38">
            <a:extLst>
              <a:ext uri="{FF2B5EF4-FFF2-40B4-BE49-F238E27FC236}">
                <a16:creationId xmlns:a16="http://schemas.microsoft.com/office/drawing/2014/main" id="{F7A19D80-B581-99D7-F155-640B8E61F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0" y="6129338"/>
            <a:ext cx="2279650" cy="728662"/>
          </a:xfrm>
          <a:prstGeom prst="roundRect">
            <a:avLst>
              <a:gd name="adj" fmla="val 0"/>
            </a:avLst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D75E021-EDBC-2DA8-0ABA-3197F405A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4151312" cy="6858000"/>
          </a:xfrm>
          <a:custGeom>
            <a:avLst/>
            <a:gdLst>
              <a:gd name="connsiteX0" fmla="*/ 1579559 w 4151312"/>
              <a:gd name="connsiteY0" fmla="*/ 6496532 h 6858000"/>
              <a:gd name="connsiteX1" fmla="*/ 1579559 w 4151312"/>
              <a:gd name="connsiteY1" fmla="*/ 6505105 h 6858000"/>
              <a:gd name="connsiteX2" fmla="*/ 1555747 w 4151312"/>
              <a:gd name="connsiteY2" fmla="*/ 6527013 h 6858000"/>
              <a:gd name="connsiteX3" fmla="*/ 1538602 w 4151312"/>
              <a:gd name="connsiteY3" fmla="*/ 6512725 h 6858000"/>
              <a:gd name="connsiteX4" fmla="*/ 1555747 w 4151312"/>
              <a:gd name="connsiteY4" fmla="*/ 6499390 h 6858000"/>
              <a:gd name="connsiteX5" fmla="*/ 1569082 w 4151312"/>
              <a:gd name="connsiteY5" fmla="*/ 6499390 h 6858000"/>
              <a:gd name="connsiteX6" fmla="*/ 1579559 w 4151312"/>
              <a:gd name="connsiteY6" fmla="*/ 6496532 h 6858000"/>
              <a:gd name="connsiteX7" fmla="*/ 1162365 w 4151312"/>
              <a:gd name="connsiteY7" fmla="*/ 6496532 h 6858000"/>
              <a:gd name="connsiteX8" fmla="*/ 1162365 w 4151312"/>
              <a:gd name="connsiteY8" fmla="*/ 6505105 h 6858000"/>
              <a:gd name="connsiteX9" fmla="*/ 1138553 w 4151312"/>
              <a:gd name="connsiteY9" fmla="*/ 6527013 h 6858000"/>
              <a:gd name="connsiteX10" fmla="*/ 1121408 w 4151312"/>
              <a:gd name="connsiteY10" fmla="*/ 6512725 h 6858000"/>
              <a:gd name="connsiteX11" fmla="*/ 1138553 w 4151312"/>
              <a:gd name="connsiteY11" fmla="*/ 6499390 h 6858000"/>
              <a:gd name="connsiteX12" fmla="*/ 1151888 w 4151312"/>
              <a:gd name="connsiteY12" fmla="*/ 6499390 h 6858000"/>
              <a:gd name="connsiteX13" fmla="*/ 1162365 w 4151312"/>
              <a:gd name="connsiteY13" fmla="*/ 6496532 h 6858000"/>
              <a:gd name="connsiteX14" fmla="*/ 736599 w 4151312"/>
              <a:gd name="connsiteY14" fmla="*/ 6455574 h 6858000"/>
              <a:gd name="connsiteX15" fmla="*/ 619442 w 4151312"/>
              <a:gd name="connsiteY15" fmla="*/ 6523203 h 6858000"/>
              <a:gd name="connsiteX16" fmla="*/ 632777 w 4151312"/>
              <a:gd name="connsiteY16" fmla="*/ 6552731 h 6858000"/>
              <a:gd name="connsiteX17" fmla="*/ 646112 w 4151312"/>
              <a:gd name="connsiteY17" fmla="*/ 6571781 h 6858000"/>
              <a:gd name="connsiteX18" fmla="*/ 765174 w 4151312"/>
              <a:gd name="connsiteY18" fmla="*/ 6503200 h 6858000"/>
              <a:gd name="connsiteX19" fmla="*/ 736599 w 4151312"/>
              <a:gd name="connsiteY19" fmla="*/ 6455574 h 6858000"/>
              <a:gd name="connsiteX20" fmla="*/ 1781490 w 4151312"/>
              <a:gd name="connsiteY20" fmla="*/ 6452716 h 6858000"/>
              <a:gd name="connsiteX21" fmla="*/ 1808160 w 4151312"/>
              <a:gd name="connsiteY21" fmla="*/ 6474624 h 6858000"/>
              <a:gd name="connsiteX22" fmla="*/ 1753867 w 4151312"/>
              <a:gd name="connsiteY22" fmla="*/ 6474624 h 6858000"/>
              <a:gd name="connsiteX23" fmla="*/ 1781490 w 4151312"/>
              <a:gd name="connsiteY23" fmla="*/ 6452716 h 6858000"/>
              <a:gd name="connsiteX24" fmla="*/ 1309050 w 4151312"/>
              <a:gd name="connsiteY24" fmla="*/ 6426999 h 6858000"/>
              <a:gd name="connsiteX25" fmla="*/ 1309050 w 4151312"/>
              <a:gd name="connsiteY25" fmla="*/ 6456526 h 6858000"/>
              <a:gd name="connsiteX26" fmla="*/ 1326195 w 4151312"/>
              <a:gd name="connsiteY26" fmla="*/ 6456526 h 6858000"/>
              <a:gd name="connsiteX27" fmla="*/ 1326195 w 4151312"/>
              <a:gd name="connsiteY27" fmla="*/ 6548920 h 6858000"/>
              <a:gd name="connsiteX28" fmla="*/ 1360485 w 4151312"/>
              <a:gd name="connsiteY28" fmla="*/ 6548920 h 6858000"/>
              <a:gd name="connsiteX29" fmla="*/ 1360485 w 4151312"/>
              <a:gd name="connsiteY29" fmla="*/ 6426999 h 6858000"/>
              <a:gd name="connsiteX30" fmla="*/ 1372868 w 4151312"/>
              <a:gd name="connsiteY30" fmla="*/ 6426998 h 6858000"/>
              <a:gd name="connsiteX31" fmla="*/ 1414778 w 4151312"/>
              <a:gd name="connsiteY31" fmla="*/ 6548920 h 6858000"/>
              <a:gd name="connsiteX32" fmla="*/ 1457640 w 4151312"/>
              <a:gd name="connsiteY32" fmla="*/ 6548920 h 6858000"/>
              <a:gd name="connsiteX33" fmla="*/ 1501455 w 4151312"/>
              <a:gd name="connsiteY33" fmla="*/ 6426998 h 6858000"/>
              <a:gd name="connsiteX34" fmla="*/ 1465260 w 4151312"/>
              <a:gd name="connsiteY34" fmla="*/ 6426998 h 6858000"/>
              <a:gd name="connsiteX35" fmla="*/ 1437638 w 4151312"/>
              <a:gd name="connsiteY35" fmla="*/ 6511772 h 6858000"/>
              <a:gd name="connsiteX36" fmla="*/ 1410015 w 4151312"/>
              <a:gd name="connsiteY36" fmla="*/ 6426998 h 6858000"/>
              <a:gd name="connsiteX37" fmla="*/ 1781490 w 4151312"/>
              <a:gd name="connsiteY37" fmla="*/ 6425093 h 6858000"/>
              <a:gd name="connsiteX38" fmla="*/ 1718625 w 4151312"/>
              <a:gd name="connsiteY38" fmla="*/ 6488912 h 6858000"/>
              <a:gd name="connsiteX39" fmla="*/ 1782442 w 4151312"/>
              <a:gd name="connsiteY39" fmla="*/ 6552730 h 6858000"/>
              <a:gd name="connsiteX40" fmla="*/ 1843402 w 4151312"/>
              <a:gd name="connsiteY40" fmla="*/ 6514629 h 6858000"/>
              <a:gd name="connsiteX41" fmla="*/ 1807207 w 4151312"/>
              <a:gd name="connsiteY41" fmla="*/ 6510819 h 6858000"/>
              <a:gd name="connsiteX42" fmla="*/ 1782442 w 4151312"/>
              <a:gd name="connsiteY42" fmla="*/ 6523202 h 6858000"/>
              <a:gd name="connsiteX43" fmla="*/ 1754820 w 4151312"/>
              <a:gd name="connsiteY43" fmla="*/ 6498437 h 6858000"/>
              <a:gd name="connsiteX44" fmla="*/ 1845307 w 4151312"/>
              <a:gd name="connsiteY44" fmla="*/ 6498437 h 6858000"/>
              <a:gd name="connsiteX45" fmla="*/ 1845307 w 4151312"/>
              <a:gd name="connsiteY45" fmla="*/ 6497484 h 6858000"/>
              <a:gd name="connsiteX46" fmla="*/ 1781490 w 4151312"/>
              <a:gd name="connsiteY46" fmla="*/ 6425093 h 6858000"/>
              <a:gd name="connsiteX47" fmla="*/ 1282380 w 4151312"/>
              <a:gd name="connsiteY47" fmla="*/ 6425093 h 6858000"/>
              <a:gd name="connsiteX48" fmla="*/ 1250947 w 4151312"/>
              <a:gd name="connsiteY48" fmla="*/ 6446048 h 6858000"/>
              <a:gd name="connsiteX49" fmla="*/ 1250947 w 4151312"/>
              <a:gd name="connsiteY49" fmla="*/ 6426998 h 6858000"/>
              <a:gd name="connsiteX50" fmla="*/ 1217610 w 4151312"/>
              <a:gd name="connsiteY50" fmla="*/ 6426998 h 6858000"/>
              <a:gd name="connsiteX51" fmla="*/ 1217610 w 4151312"/>
              <a:gd name="connsiteY51" fmla="*/ 6548920 h 6858000"/>
              <a:gd name="connsiteX52" fmla="*/ 1251900 w 4151312"/>
              <a:gd name="connsiteY52" fmla="*/ 6548920 h 6858000"/>
              <a:gd name="connsiteX53" fmla="*/ 1251900 w 4151312"/>
              <a:gd name="connsiteY53" fmla="*/ 6490817 h 6858000"/>
              <a:gd name="connsiteX54" fmla="*/ 1277617 w 4151312"/>
              <a:gd name="connsiteY54" fmla="*/ 6461289 h 6858000"/>
              <a:gd name="connsiteX55" fmla="*/ 1291905 w 4151312"/>
              <a:gd name="connsiteY55" fmla="*/ 6461289 h 6858000"/>
              <a:gd name="connsiteX56" fmla="*/ 1291905 w 4151312"/>
              <a:gd name="connsiteY56" fmla="*/ 6426046 h 6858000"/>
              <a:gd name="connsiteX57" fmla="*/ 1282380 w 4151312"/>
              <a:gd name="connsiteY57" fmla="*/ 6425093 h 6858000"/>
              <a:gd name="connsiteX58" fmla="*/ 1562414 w 4151312"/>
              <a:gd name="connsiteY58" fmla="*/ 6424141 h 6858000"/>
              <a:gd name="connsiteX59" fmla="*/ 1510027 w 4151312"/>
              <a:gd name="connsiteY59" fmla="*/ 6439381 h 6858000"/>
              <a:gd name="connsiteX60" fmla="*/ 1523362 w 4151312"/>
              <a:gd name="connsiteY60" fmla="*/ 6465099 h 6858000"/>
              <a:gd name="connsiteX61" fmla="*/ 1559557 w 4151312"/>
              <a:gd name="connsiteY61" fmla="*/ 6453669 h 6858000"/>
              <a:gd name="connsiteX62" fmla="*/ 1579559 w 4151312"/>
              <a:gd name="connsiteY62" fmla="*/ 6467957 h 6858000"/>
              <a:gd name="connsiteX63" fmla="*/ 1580512 w 4151312"/>
              <a:gd name="connsiteY63" fmla="*/ 6468909 h 6858000"/>
              <a:gd name="connsiteX64" fmla="*/ 1571939 w 4151312"/>
              <a:gd name="connsiteY64" fmla="*/ 6476529 h 6858000"/>
              <a:gd name="connsiteX65" fmla="*/ 1548127 w 4151312"/>
              <a:gd name="connsiteY65" fmla="*/ 6476529 h 6858000"/>
              <a:gd name="connsiteX66" fmla="*/ 1504312 w 4151312"/>
              <a:gd name="connsiteY66" fmla="*/ 6513677 h 6858000"/>
              <a:gd name="connsiteX67" fmla="*/ 1547174 w 4151312"/>
              <a:gd name="connsiteY67" fmla="*/ 6551778 h 6858000"/>
              <a:gd name="connsiteX68" fmla="*/ 1581464 w 4151312"/>
              <a:gd name="connsiteY68" fmla="*/ 6537490 h 6858000"/>
              <a:gd name="connsiteX69" fmla="*/ 1581464 w 4151312"/>
              <a:gd name="connsiteY69" fmla="*/ 6548920 h 6858000"/>
              <a:gd name="connsiteX70" fmla="*/ 1615754 w 4151312"/>
              <a:gd name="connsiteY70" fmla="*/ 6548920 h 6858000"/>
              <a:gd name="connsiteX71" fmla="*/ 1615754 w 4151312"/>
              <a:gd name="connsiteY71" fmla="*/ 6468909 h 6858000"/>
              <a:gd name="connsiteX72" fmla="*/ 1562414 w 4151312"/>
              <a:gd name="connsiteY72" fmla="*/ 6424141 h 6858000"/>
              <a:gd name="connsiteX73" fmla="*/ 1145220 w 4151312"/>
              <a:gd name="connsiteY73" fmla="*/ 6424141 h 6858000"/>
              <a:gd name="connsiteX74" fmla="*/ 1092833 w 4151312"/>
              <a:gd name="connsiteY74" fmla="*/ 6439381 h 6858000"/>
              <a:gd name="connsiteX75" fmla="*/ 1106168 w 4151312"/>
              <a:gd name="connsiteY75" fmla="*/ 6465099 h 6858000"/>
              <a:gd name="connsiteX76" fmla="*/ 1142363 w 4151312"/>
              <a:gd name="connsiteY76" fmla="*/ 6453669 h 6858000"/>
              <a:gd name="connsiteX77" fmla="*/ 1162365 w 4151312"/>
              <a:gd name="connsiteY77" fmla="*/ 6467957 h 6858000"/>
              <a:gd name="connsiteX78" fmla="*/ 1163318 w 4151312"/>
              <a:gd name="connsiteY78" fmla="*/ 6468909 h 6858000"/>
              <a:gd name="connsiteX79" fmla="*/ 1154745 w 4151312"/>
              <a:gd name="connsiteY79" fmla="*/ 6476529 h 6858000"/>
              <a:gd name="connsiteX80" fmla="*/ 1130933 w 4151312"/>
              <a:gd name="connsiteY80" fmla="*/ 6476529 h 6858000"/>
              <a:gd name="connsiteX81" fmla="*/ 1087118 w 4151312"/>
              <a:gd name="connsiteY81" fmla="*/ 6513677 h 6858000"/>
              <a:gd name="connsiteX82" fmla="*/ 1129980 w 4151312"/>
              <a:gd name="connsiteY82" fmla="*/ 6551778 h 6858000"/>
              <a:gd name="connsiteX83" fmla="*/ 1164270 w 4151312"/>
              <a:gd name="connsiteY83" fmla="*/ 6537490 h 6858000"/>
              <a:gd name="connsiteX84" fmla="*/ 1164270 w 4151312"/>
              <a:gd name="connsiteY84" fmla="*/ 6548920 h 6858000"/>
              <a:gd name="connsiteX85" fmla="*/ 1198560 w 4151312"/>
              <a:gd name="connsiteY85" fmla="*/ 6548920 h 6858000"/>
              <a:gd name="connsiteX86" fmla="*/ 1198560 w 4151312"/>
              <a:gd name="connsiteY86" fmla="*/ 6468909 h 6858000"/>
              <a:gd name="connsiteX87" fmla="*/ 1145220 w 4151312"/>
              <a:gd name="connsiteY87" fmla="*/ 6424141 h 6858000"/>
              <a:gd name="connsiteX88" fmla="*/ 587056 w 4151312"/>
              <a:gd name="connsiteY88" fmla="*/ 6386040 h 6858000"/>
              <a:gd name="connsiteX89" fmla="*/ 564196 w 4151312"/>
              <a:gd name="connsiteY89" fmla="*/ 6386993 h 6858000"/>
              <a:gd name="connsiteX90" fmla="*/ 564196 w 4151312"/>
              <a:gd name="connsiteY90" fmla="*/ 6524155 h 6858000"/>
              <a:gd name="connsiteX91" fmla="*/ 587056 w 4151312"/>
              <a:gd name="connsiteY91" fmla="*/ 6526060 h 6858000"/>
              <a:gd name="connsiteX92" fmla="*/ 619441 w 4151312"/>
              <a:gd name="connsiteY92" fmla="*/ 6523202 h 6858000"/>
              <a:gd name="connsiteX93" fmla="*/ 613726 w 4151312"/>
              <a:gd name="connsiteY93" fmla="*/ 6406043 h 6858000"/>
              <a:gd name="connsiteX94" fmla="*/ 619441 w 4151312"/>
              <a:gd name="connsiteY94" fmla="*/ 6388898 h 6858000"/>
              <a:gd name="connsiteX95" fmla="*/ 587056 w 4151312"/>
              <a:gd name="connsiteY95" fmla="*/ 6386040 h 6858000"/>
              <a:gd name="connsiteX96" fmla="*/ 1647187 w 4151312"/>
              <a:gd name="connsiteY96" fmla="*/ 6381278 h 6858000"/>
              <a:gd name="connsiteX97" fmla="*/ 1647187 w 4151312"/>
              <a:gd name="connsiteY97" fmla="*/ 6427951 h 6858000"/>
              <a:gd name="connsiteX98" fmla="*/ 1628137 w 4151312"/>
              <a:gd name="connsiteY98" fmla="*/ 6427951 h 6858000"/>
              <a:gd name="connsiteX99" fmla="*/ 1628137 w 4151312"/>
              <a:gd name="connsiteY99" fmla="*/ 6457479 h 6858000"/>
              <a:gd name="connsiteX100" fmla="*/ 1647187 w 4151312"/>
              <a:gd name="connsiteY100" fmla="*/ 6457479 h 6858000"/>
              <a:gd name="connsiteX101" fmla="*/ 1647187 w 4151312"/>
              <a:gd name="connsiteY101" fmla="*/ 6524155 h 6858000"/>
              <a:gd name="connsiteX102" fmla="*/ 1682429 w 4151312"/>
              <a:gd name="connsiteY102" fmla="*/ 6551778 h 6858000"/>
              <a:gd name="connsiteX103" fmla="*/ 1709099 w 4151312"/>
              <a:gd name="connsiteY103" fmla="*/ 6549873 h 6858000"/>
              <a:gd name="connsiteX104" fmla="*/ 1709099 w 4151312"/>
              <a:gd name="connsiteY104" fmla="*/ 6520345 h 6858000"/>
              <a:gd name="connsiteX105" fmla="*/ 1692907 w 4151312"/>
              <a:gd name="connsiteY105" fmla="*/ 6520345 h 6858000"/>
              <a:gd name="connsiteX106" fmla="*/ 1681477 w 4151312"/>
              <a:gd name="connsiteY106" fmla="*/ 6511772 h 6858000"/>
              <a:gd name="connsiteX107" fmla="*/ 1681477 w 4151312"/>
              <a:gd name="connsiteY107" fmla="*/ 6456526 h 6858000"/>
              <a:gd name="connsiteX108" fmla="*/ 1708147 w 4151312"/>
              <a:gd name="connsiteY108" fmla="*/ 6456526 h 6858000"/>
              <a:gd name="connsiteX109" fmla="*/ 1708147 w 4151312"/>
              <a:gd name="connsiteY109" fmla="*/ 6426998 h 6858000"/>
              <a:gd name="connsiteX110" fmla="*/ 1681477 w 4151312"/>
              <a:gd name="connsiteY110" fmla="*/ 6426998 h 6858000"/>
              <a:gd name="connsiteX111" fmla="*/ 1681477 w 4151312"/>
              <a:gd name="connsiteY111" fmla="*/ 6381278 h 6858000"/>
              <a:gd name="connsiteX112" fmla="*/ 1341435 w 4151312"/>
              <a:gd name="connsiteY112" fmla="*/ 6363180 h 6858000"/>
              <a:gd name="connsiteX113" fmla="*/ 1319527 w 4151312"/>
              <a:gd name="connsiteY113" fmla="*/ 6385088 h 6858000"/>
              <a:gd name="connsiteX114" fmla="*/ 1341435 w 4151312"/>
              <a:gd name="connsiteY114" fmla="*/ 6406996 h 6858000"/>
              <a:gd name="connsiteX115" fmla="*/ 1363342 w 4151312"/>
              <a:gd name="connsiteY115" fmla="*/ 6385088 h 6858000"/>
              <a:gd name="connsiteX116" fmla="*/ 1341435 w 4151312"/>
              <a:gd name="connsiteY116" fmla="*/ 6363180 h 6858000"/>
              <a:gd name="connsiteX117" fmla="*/ 1032826 w 4151312"/>
              <a:gd name="connsiteY117" fmla="*/ 6363180 h 6858000"/>
              <a:gd name="connsiteX118" fmla="*/ 1032826 w 4151312"/>
              <a:gd name="connsiteY118" fmla="*/ 6548920 h 6858000"/>
              <a:gd name="connsiteX119" fmla="*/ 1067116 w 4151312"/>
              <a:gd name="connsiteY119" fmla="*/ 6548920 h 6858000"/>
              <a:gd name="connsiteX120" fmla="*/ 1067116 w 4151312"/>
              <a:gd name="connsiteY120" fmla="*/ 6363180 h 6858000"/>
              <a:gd name="connsiteX121" fmla="*/ 922336 w 4151312"/>
              <a:gd name="connsiteY121" fmla="*/ 6359370 h 6858000"/>
              <a:gd name="connsiteX122" fmla="*/ 825181 w 4151312"/>
              <a:gd name="connsiteY122" fmla="*/ 6455574 h 6858000"/>
              <a:gd name="connsiteX123" fmla="*/ 922336 w 4151312"/>
              <a:gd name="connsiteY123" fmla="*/ 6551778 h 6858000"/>
              <a:gd name="connsiteX124" fmla="*/ 1013776 w 4151312"/>
              <a:gd name="connsiteY124" fmla="*/ 6482244 h 6858000"/>
              <a:gd name="connsiteX125" fmla="*/ 973771 w 4151312"/>
              <a:gd name="connsiteY125" fmla="*/ 6482244 h 6858000"/>
              <a:gd name="connsiteX126" fmla="*/ 923288 w 4151312"/>
              <a:gd name="connsiteY126" fmla="*/ 6517488 h 6858000"/>
              <a:gd name="connsiteX127" fmla="*/ 865186 w 4151312"/>
              <a:gd name="connsiteY127" fmla="*/ 6455574 h 6858000"/>
              <a:gd name="connsiteX128" fmla="*/ 923288 w 4151312"/>
              <a:gd name="connsiteY128" fmla="*/ 6393661 h 6858000"/>
              <a:gd name="connsiteX129" fmla="*/ 972818 w 4151312"/>
              <a:gd name="connsiteY129" fmla="*/ 6428904 h 6858000"/>
              <a:gd name="connsiteX130" fmla="*/ 1013776 w 4151312"/>
              <a:gd name="connsiteY130" fmla="*/ 6428904 h 6858000"/>
              <a:gd name="connsiteX131" fmla="*/ 922336 w 4151312"/>
              <a:gd name="connsiteY131" fmla="*/ 6359370 h 6858000"/>
              <a:gd name="connsiteX132" fmla="*/ 646112 w 4151312"/>
              <a:gd name="connsiteY132" fmla="*/ 6339367 h 6858000"/>
              <a:gd name="connsiteX133" fmla="*/ 619442 w 4151312"/>
              <a:gd name="connsiteY133" fmla="*/ 6387945 h 6858000"/>
              <a:gd name="connsiteX134" fmla="*/ 735647 w 4151312"/>
              <a:gd name="connsiteY134" fmla="*/ 6455574 h 6858000"/>
              <a:gd name="connsiteX135" fmla="*/ 764222 w 4151312"/>
              <a:gd name="connsiteY135" fmla="*/ 6407948 h 6858000"/>
              <a:gd name="connsiteX136" fmla="*/ 646112 w 4151312"/>
              <a:gd name="connsiteY136" fmla="*/ 6339367 h 6858000"/>
              <a:gd name="connsiteX137" fmla="*/ 0 w 4151312"/>
              <a:gd name="connsiteY137" fmla="*/ 0 h 6858000"/>
              <a:gd name="connsiteX138" fmla="*/ 4151312 w 4151312"/>
              <a:gd name="connsiteY138" fmla="*/ 0 h 6858000"/>
              <a:gd name="connsiteX139" fmla="*/ 4151312 w 4151312"/>
              <a:gd name="connsiteY139" fmla="*/ 6858000 h 6858000"/>
              <a:gd name="connsiteX140" fmla="*/ 0 w 4151312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151312" h="6858000">
                <a:moveTo>
                  <a:pt x="1579559" y="6496532"/>
                </a:moveTo>
                <a:lnTo>
                  <a:pt x="1579559" y="6505105"/>
                </a:lnTo>
                <a:cubicBezTo>
                  <a:pt x="1579559" y="6520345"/>
                  <a:pt x="1566224" y="6527013"/>
                  <a:pt x="1555747" y="6527013"/>
                </a:cubicBezTo>
                <a:cubicBezTo>
                  <a:pt x="1545269" y="6527013"/>
                  <a:pt x="1538602" y="6521298"/>
                  <a:pt x="1538602" y="6512725"/>
                </a:cubicBezTo>
                <a:cubicBezTo>
                  <a:pt x="1538602" y="6504152"/>
                  <a:pt x="1545269" y="6499390"/>
                  <a:pt x="1555747" y="6499390"/>
                </a:cubicBezTo>
                <a:lnTo>
                  <a:pt x="1569082" y="6499390"/>
                </a:lnTo>
                <a:cubicBezTo>
                  <a:pt x="1573844" y="6499390"/>
                  <a:pt x="1577654" y="6498437"/>
                  <a:pt x="1579559" y="6496532"/>
                </a:cubicBezTo>
                <a:close/>
                <a:moveTo>
                  <a:pt x="1162365" y="6496532"/>
                </a:moveTo>
                <a:lnTo>
                  <a:pt x="1162365" y="6505105"/>
                </a:lnTo>
                <a:cubicBezTo>
                  <a:pt x="1162365" y="6520345"/>
                  <a:pt x="1149030" y="6527013"/>
                  <a:pt x="1138553" y="6527013"/>
                </a:cubicBezTo>
                <a:cubicBezTo>
                  <a:pt x="1128075" y="6527013"/>
                  <a:pt x="1121408" y="6521298"/>
                  <a:pt x="1121408" y="6512725"/>
                </a:cubicBezTo>
                <a:cubicBezTo>
                  <a:pt x="1121408" y="6504152"/>
                  <a:pt x="1128075" y="6499390"/>
                  <a:pt x="1138553" y="6499390"/>
                </a:cubicBezTo>
                <a:lnTo>
                  <a:pt x="1151888" y="6499390"/>
                </a:lnTo>
                <a:cubicBezTo>
                  <a:pt x="1156650" y="6499390"/>
                  <a:pt x="1160460" y="6498437"/>
                  <a:pt x="1162365" y="6496532"/>
                </a:cubicBezTo>
                <a:close/>
                <a:moveTo>
                  <a:pt x="736599" y="6455574"/>
                </a:moveTo>
                <a:cubicBezTo>
                  <a:pt x="707072" y="6490817"/>
                  <a:pt x="666114" y="6515582"/>
                  <a:pt x="619442" y="6523203"/>
                </a:cubicBezTo>
                <a:cubicBezTo>
                  <a:pt x="623252" y="6532728"/>
                  <a:pt x="628014" y="6543205"/>
                  <a:pt x="632777" y="6552731"/>
                </a:cubicBezTo>
                <a:cubicBezTo>
                  <a:pt x="636587" y="6559398"/>
                  <a:pt x="641349" y="6566066"/>
                  <a:pt x="646112" y="6571781"/>
                </a:cubicBezTo>
                <a:cubicBezTo>
                  <a:pt x="691832" y="6560351"/>
                  <a:pt x="732789" y="6536538"/>
                  <a:pt x="765174" y="6503200"/>
                </a:cubicBezTo>
                <a:cubicBezTo>
                  <a:pt x="757554" y="6486054"/>
                  <a:pt x="748029" y="6469862"/>
                  <a:pt x="736599" y="6455574"/>
                </a:cubicBezTo>
                <a:close/>
                <a:moveTo>
                  <a:pt x="1781490" y="6452716"/>
                </a:moveTo>
                <a:cubicBezTo>
                  <a:pt x="1795777" y="6452716"/>
                  <a:pt x="1806255" y="6462241"/>
                  <a:pt x="1808160" y="6474624"/>
                </a:cubicBezTo>
                <a:lnTo>
                  <a:pt x="1753867" y="6474624"/>
                </a:lnTo>
                <a:cubicBezTo>
                  <a:pt x="1756725" y="6461289"/>
                  <a:pt x="1767202" y="6452716"/>
                  <a:pt x="1781490" y="6452716"/>
                </a:cubicBezTo>
                <a:close/>
                <a:moveTo>
                  <a:pt x="1309050" y="6426999"/>
                </a:moveTo>
                <a:lnTo>
                  <a:pt x="1309050" y="6456526"/>
                </a:lnTo>
                <a:lnTo>
                  <a:pt x="1326195" y="6456526"/>
                </a:lnTo>
                <a:lnTo>
                  <a:pt x="1326195" y="6548920"/>
                </a:lnTo>
                <a:lnTo>
                  <a:pt x="1360485" y="6548920"/>
                </a:lnTo>
                <a:lnTo>
                  <a:pt x="1360485" y="6426999"/>
                </a:lnTo>
                <a:close/>
                <a:moveTo>
                  <a:pt x="1372868" y="6426998"/>
                </a:moveTo>
                <a:lnTo>
                  <a:pt x="1414778" y="6548920"/>
                </a:lnTo>
                <a:lnTo>
                  <a:pt x="1457640" y="6548920"/>
                </a:lnTo>
                <a:lnTo>
                  <a:pt x="1501455" y="6426998"/>
                </a:lnTo>
                <a:lnTo>
                  <a:pt x="1465260" y="6426998"/>
                </a:lnTo>
                <a:lnTo>
                  <a:pt x="1437638" y="6511772"/>
                </a:lnTo>
                <a:lnTo>
                  <a:pt x="1410015" y="6426998"/>
                </a:lnTo>
                <a:close/>
                <a:moveTo>
                  <a:pt x="1781490" y="6425093"/>
                </a:moveTo>
                <a:cubicBezTo>
                  <a:pt x="1745295" y="6425093"/>
                  <a:pt x="1718625" y="6451763"/>
                  <a:pt x="1718625" y="6488912"/>
                </a:cubicBezTo>
                <a:cubicBezTo>
                  <a:pt x="1718625" y="6526060"/>
                  <a:pt x="1754820" y="6552730"/>
                  <a:pt x="1782442" y="6552730"/>
                </a:cubicBezTo>
                <a:cubicBezTo>
                  <a:pt x="1810065" y="6552730"/>
                  <a:pt x="1832925" y="6540347"/>
                  <a:pt x="1843402" y="6514629"/>
                </a:cubicBezTo>
                <a:lnTo>
                  <a:pt x="1807207" y="6510819"/>
                </a:lnTo>
                <a:cubicBezTo>
                  <a:pt x="1802445" y="6518439"/>
                  <a:pt x="1797682" y="6523202"/>
                  <a:pt x="1782442" y="6523202"/>
                </a:cubicBezTo>
                <a:cubicBezTo>
                  <a:pt x="1767202" y="6523202"/>
                  <a:pt x="1756725" y="6511772"/>
                  <a:pt x="1754820" y="6498437"/>
                </a:cubicBezTo>
                <a:lnTo>
                  <a:pt x="1845307" y="6498437"/>
                </a:lnTo>
                <a:lnTo>
                  <a:pt x="1845307" y="6497484"/>
                </a:lnTo>
                <a:cubicBezTo>
                  <a:pt x="1845307" y="6447001"/>
                  <a:pt x="1817685" y="6425093"/>
                  <a:pt x="1781490" y="6425093"/>
                </a:cubicBezTo>
                <a:close/>
                <a:moveTo>
                  <a:pt x="1282380" y="6425093"/>
                </a:moveTo>
                <a:cubicBezTo>
                  <a:pt x="1267140" y="6425093"/>
                  <a:pt x="1255710" y="6432713"/>
                  <a:pt x="1250947" y="6446048"/>
                </a:cubicBezTo>
                <a:lnTo>
                  <a:pt x="1250947" y="6426998"/>
                </a:lnTo>
                <a:lnTo>
                  <a:pt x="1217610" y="6426998"/>
                </a:lnTo>
                <a:lnTo>
                  <a:pt x="1217610" y="6548920"/>
                </a:lnTo>
                <a:lnTo>
                  <a:pt x="1251900" y="6548920"/>
                </a:lnTo>
                <a:lnTo>
                  <a:pt x="1251900" y="6490817"/>
                </a:lnTo>
                <a:cubicBezTo>
                  <a:pt x="1251900" y="6469861"/>
                  <a:pt x="1260472" y="6461289"/>
                  <a:pt x="1277617" y="6461289"/>
                </a:cubicBezTo>
                <a:lnTo>
                  <a:pt x="1291905" y="6461289"/>
                </a:lnTo>
                <a:cubicBezTo>
                  <a:pt x="1291905" y="6461289"/>
                  <a:pt x="1291905" y="6426046"/>
                  <a:pt x="1291905" y="6426046"/>
                </a:cubicBezTo>
                <a:cubicBezTo>
                  <a:pt x="1289047" y="6425093"/>
                  <a:pt x="1297620" y="6425093"/>
                  <a:pt x="1282380" y="6425093"/>
                </a:cubicBezTo>
                <a:close/>
                <a:moveTo>
                  <a:pt x="1562414" y="6424141"/>
                </a:moveTo>
                <a:cubicBezTo>
                  <a:pt x="1532887" y="6424141"/>
                  <a:pt x="1510027" y="6439381"/>
                  <a:pt x="1510027" y="6439381"/>
                </a:cubicBezTo>
                <a:lnTo>
                  <a:pt x="1523362" y="6465099"/>
                </a:lnTo>
                <a:cubicBezTo>
                  <a:pt x="1531934" y="6459384"/>
                  <a:pt x="1546222" y="6453669"/>
                  <a:pt x="1559557" y="6453669"/>
                </a:cubicBezTo>
                <a:cubicBezTo>
                  <a:pt x="1572892" y="6453669"/>
                  <a:pt x="1579559" y="6459384"/>
                  <a:pt x="1579559" y="6467957"/>
                </a:cubicBezTo>
                <a:lnTo>
                  <a:pt x="1580512" y="6468909"/>
                </a:lnTo>
                <a:cubicBezTo>
                  <a:pt x="1580512" y="6473672"/>
                  <a:pt x="1577654" y="6476529"/>
                  <a:pt x="1571939" y="6476529"/>
                </a:cubicBezTo>
                <a:lnTo>
                  <a:pt x="1548127" y="6476529"/>
                </a:lnTo>
                <a:cubicBezTo>
                  <a:pt x="1521457" y="6476529"/>
                  <a:pt x="1504312" y="6493675"/>
                  <a:pt x="1504312" y="6513677"/>
                </a:cubicBezTo>
                <a:cubicBezTo>
                  <a:pt x="1504312" y="6533680"/>
                  <a:pt x="1521457" y="6551778"/>
                  <a:pt x="1547174" y="6551778"/>
                </a:cubicBezTo>
                <a:cubicBezTo>
                  <a:pt x="1561462" y="6551778"/>
                  <a:pt x="1574797" y="6547015"/>
                  <a:pt x="1581464" y="6537490"/>
                </a:cubicBezTo>
                <a:lnTo>
                  <a:pt x="1581464" y="6548920"/>
                </a:lnTo>
                <a:lnTo>
                  <a:pt x="1615754" y="6548920"/>
                </a:lnTo>
                <a:lnTo>
                  <a:pt x="1615754" y="6468909"/>
                </a:lnTo>
                <a:cubicBezTo>
                  <a:pt x="1615754" y="6436524"/>
                  <a:pt x="1591942" y="6424141"/>
                  <a:pt x="1562414" y="6424141"/>
                </a:cubicBezTo>
                <a:close/>
                <a:moveTo>
                  <a:pt x="1145220" y="6424141"/>
                </a:moveTo>
                <a:cubicBezTo>
                  <a:pt x="1115693" y="6424141"/>
                  <a:pt x="1092833" y="6439381"/>
                  <a:pt x="1092833" y="6439381"/>
                </a:cubicBezTo>
                <a:lnTo>
                  <a:pt x="1106168" y="6465099"/>
                </a:lnTo>
                <a:cubicBezTo>
                  <a:pt x="1114740" y="6459384"/>
                  <a:pt x="1129028" y="6453669"/>
                  <a:pt x="1142363" y="6453669"/>
                </a:cubicBezTo>
                <a:cubicBezTo>
                  <a:pt x="1155698" y="6453669"/>
                  <a:pt x="1162365" y="6459384"/>
                  <a:pt x="1162365" y="6467957"/>
                </a:cubicBezTo>
                <a:lnTo>
                  <a:pt x="1163318" y="6468909"/>
                </a:lnTo>
                <a:cubicBezTo>
                  <a:pt x="1163318" y="6473672"/>
                  <a:pt x="1160460" y="6476529"/>
                  <a:pt x="1154745" y="6476529"/>
                </a:cubicBezTo>
                <a:lnTo>
                  <a:pt x="1130933" y="6476529"/>
                </a:lnTo>
                <a:cubicBezTo>
                  <a:pt x="1104263" y="6476529"/>
                  <a:pt x="1087118" y="6493675"/>
                  <a:pt x="1087118" y="6513677"/>
                </a:cubicBezTo>
                <a:cubicBezTo>
                  <a:pt x="1087118" y="6533680"/>
                  <a:pt x="1104263" y="6551778"/>
                  <a:pt x="1129980" y="6551778"/>
                </a:cubicBezTo>
                <a:cubicBezTo>
                  <a:pt x="1144268" y="6551778"/>
                  <a:pt x="1157603" y="6547015"/>
                  <a:pt x="1164270" y="6537490"/>
                </a:cubicBezTo>
                <a:lnTo>
                  <a:pt x="1164270" y="6548920"/>
                </a:lnTo>
                <a:lnTo>
                  <a:pt x="1198560" y="6548920"/>
                </a:lnTo>
                <a:lnTo>
                  <a:pt x="1198560" y="6468909"/>
                </a:lnTo>
                <a:cubicBezTo>
                  <a:pt x="1198560" y="6436524"/>
                  <a:pt x="1174748" y="6424141"/>
                  <a:pt x="1145220" y="6424141"/>
                </a:cubicBezTo>
                <a:close/>
                <a:moveTo>
                  <a:pt x="587056" y="6386040"/>
                </a:moveTo>
                <a:cubicBezTo>
                  <a:pt x="575626" y="6386040"/>
                  <a:pt x="571816" y="6386040"/>
                  <a:pt x="564196" y="6386993"/>
                </a:cubicBezTo>
                <a:cubicBezTo>
                  <a:pt x="551814" y="6430808"/>
                  <a:pt x="550861" y="6478434"/>
                  <a:pt x="564196" y="6524155"/>
                </a:cubicBezTo>
                <a:cubicBezTo>
                  <a:pt x="571816" y="6524155"/>
                  <a:pt x="579436" y="6526060"/>
                  <a:pt x="587056" y="6526060"/>
                </a:cubicBezTo>
                <a:cubicBezTo>
                  <a:pt x="598486" y="6526060"/>
                  <a:pt x="608964" y="6525107"/>
                  <a:pt x="619441" y="6523202"/>
                </a:cubicBezTo>
                <a:cubicBezTo>
                  <a:pt x="605154" y="6486054"/>
                  <a:pt x="603249" y="6445096"/>
                  <a:pt x="613726" y="6406043"/>
                </a:cubicBezTo>
                <a:cubicBezTo>
                  <a:pt x="615631" y="6400328"/>
                  <a:pt x="617536" y="6394613"/>
                  <a:pt x="619441" y="6388898"/>
                </a:cubicBezTo>
                <a:cubicBezTo>
                  <a:pt x="608964" y="6386993"/>
                  <a:pt x="598486" y="6386040"/>
                  <a:pt x="587056" y="6386040"/>
                </a:cubicBezTo>
                <a:close/>
                <a:moveTo>
                  <a:pt x="1647187" y="6381278"/>
                </a:moveTo>
                <a:lnTo>
                  <a:pt x="1647187" y="6427951"/>
                </a:lnTo>
                <a:lnTo>
                  <a:pt x="1628137" y="6427951"/>
                </a:lnTo>
                <a:lnTo>
                  <a:pt x="1628137" y="6457479"/>
                </a:lnTo>
                <a:lnTo>
                  <a:pt x="1647187" y="6457479"/>
                </a:lnTo>
                <a:lnTo>
                  <a:pt x="1647187" y="6524155"/>
                </a:lnTo>
                <a:cubicBezTo>
                  <a:pt x="1647187" y="6548920"/>
                  <a:pt x="1665284" y="6551778"/>
                  <a:pt x="1682429" y="6551778"/>
                </a:cubicBezTo>
                <a:cubicBezTo>
                  <a:pt x="1691954" y="6551778"/>
                  <a:pt x="1709099" y="6549873"/>
                  <a:pt x="1709099" y="6549873"/>
                </a:cubicBezTo>
                <a:lnTo>
                  <a:pt x="1709099" y="6520345"/>
                </a:lnTo>
                <a:cubicBezTo>
                  <a:pt x="1709099" y="6520345"/>
                  <a:pt x="1701479" y="6520345"/>
                  <a:pt x="1692907" y="6520345"/>
                </a:cubicBezTo>
                <a:cubicBezTo>
                  <a:pt x="1687192" y="6520345"/>
                  <a:pt x="1681477" y="6519392"/>
                  <a:pt x="1681477" y="6511772"/>
                </a:cubicBezTo>
                <a:lnTo>
                  <a:pt x="1681477" y="6456526"/>
                </a:lnTo>
                <a:lnTo>
                  <a:pt x="1708147" y="6456526"/>
                </a:lnTo>
                <a:lnTo>
                  <a:pt x="1708147" y="6426998"/>
                </a:lnTo>
                <a:lnTo>
                  <a:pt x="1681477" y="6426998"/>
                </a:lnTo>
                <a:lnTo>
                  <a:pt x="1681477" y="6381278"/>
                </a:lnTo>
                <a:close/>
                <a:moveTo>
                  <a:pt x="1341435" y="6363180"/>
                </a:moveTo>
                <a:cubicBezTo>
                  <a:pt x="1329052" y="6363180"/>
                  <a:pt x="1319527" y="6372705"/>
                  <a:pt x="1319527" y="6385088"/>
                </a:cubicBezTo>
                <a:cubicBezTo>
                  <a:pt x="1319527" y="6397471"/>
                  <a:pt x="1329052" y="6406996"/>
                  <a:pt x="1341435" y="6406996"/>
                </a:cubicBezTo>
                <a:cubicBezTo>
                  <a:pt x="1353817" y="6406996"/>
                  <a:pt x="1363342" y="6396518"/>
                  <a:pt x="1363342" y="6385088"/>
                </a:cubicBezTo>
                <a:cubicBezTo>
                  <a:pt x="1363342" y="6373658"/>
                  <a:pt x="1353817" y="6363180"/>
                  <a:pt x="1341435" y="6363180"/>
                </a:cubicBezTo>
                <a:close/>
                <a:moveTo>
                  <a:pt x="1032826" y="6363180"/>
                </a:moveTo>
                <a:lnTo>
                  <a:pt x="1032826" y="6548920"/>
                </a:lnTo>
                <a:lnTo>
                  <a:pt x="1067116" y="6548920"/>
                </a:lnTo>
                <a:lnTo>
                  <a:pt x="1067116" y="6363180"/>
                </a:lnTo>
                <a:close/>
                <a:moveTo>
                  <a:pt x="922336" y="6359370"/>
                </a:moveTo>
                <a:cubicBezTo>
                  <a:pt x="867091" y="6359370"/>
                  <a:pt x="825181" y="6399376"/>
                  <a:pt x="825181" y="6455574"/>
                </a:cubicBezTo>
                <a:cubicBezTo>
                  <a:pt x="825181" y="6511772"/>
                  <a:pt x="880426" y="6551778"/>
                  <a:pt x="922336" y="6551778"/>
                </a:cubicBezTo>
                <a:cubicBezTo>
                  <a:pt x="964246" y="6551778"/>
                  <a:pt x="1003298" y="6526060"/>
                  <a:pt x="1013776" y="6482244"/>
                </a:cubicBezTo>
                <a:lnTo>
                  <a:pt x="973771" y="6482244"/>
                </a:lnTo>
                <a:cubicBezTo>
                  <a:pt x="967103" y="6504152"/>
                  <a:pt x="948053" y="6517488"/>
                  <a:pt x="923288" y="6517488"/>
                </a:cubicBezTo>
                <a:cubicBezTo>
                  <a:pt x="888046" y="6517488"/>
                  <a:pt x="865186" y="6490817"/>
                  <a:pt x="865186" y="6455574"/>
                </a:cubicBezTo>
                <a:cubicBezTo>
                  <a:pt x="865186" y="6420331"/>
                  <a:pt x="888046" y="6393661"/>
                  <a:pt x="923288" y="6393661"/>
                </a:cubicBezTo>
                <a:cubicBezTo>
                  <a:pt x="947101" y="6393661"/>
                  <a:pt x="966151" y="6406996"/>
                  <a:pt x="972818" y="6428904"/>
                </a:cubicBezTo>
                <a:lnTo>
                  <a:pt x="1013776" y="6428904"/>
                </a:lnTo>
                <a:cubicBezTo>
                  <a:pt x="1002346" y="6385088"/>
                  <a:pt x="977581" y="6359370"/>
                  <a:pt x="922336" y="6359370"/>
                </a:cubicBezTo>
                <a:close/>
                <a:moveTo>
                  <a:pt x="646112" y="6339367"/>
                </a:moveTo>
                <a:cubicBezTo>
                  <a:pt x="634682" y="6354607"/>
                  <a:pt x="626109" y="6370800"/>
                  <a:pt x="619442" y="6387945"/>
                </a:cubicBezTo>
                <a:cubicBezTo>
                  <a:pt x="666114" y="6395565"/>
                  <a:pt x="707072" y="6420331"/>
                  <a:pt x="735647" y="6455574"/>
                </a:cubicBezTo>
                <a:cubicBezTo>
                  <a:pt x="747077" y="6441286"/>
                  <a:pt x="757554" y="6425093"/>
                  <a:pt x="764222" y="6407948"/>
                </a:cubicBezTo>
                <a:cubicBezTo>
                  <a:pt x="732789" y="6375563"/>
                  <a:pt x="691832" y="6350797"/>
                  <a:pt x="646112" y="6339367"/>
                </a:cubicBezTo>
                <a:close/>
                <a:moveTo>
                  <a:pt x="0" y="0"/>
                </a:moveTo>
                <a:lnTo>
                  <a:pt x="4151312" y="0"/>
                </a:lnTo>
                <a:lnTo>
                  <a:pt x="415131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click </a:t>
            </a:r>
            <a:r>
              <a:rPr lang="en-US" noProof="0" dirty="0"/>
              <a:t>center</a:t>
            </a:r>
            <a:r>
              <a:rPr lang="en-US" dirty="0"/>
              <a:t> icon to insert light image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6ABCF479-60C4-0DF6-96ED-879A861B2AF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0864" y="908939"/>
            <a:ext cx="2808286" cy="539751"/>
          </a:xfrm>
        </p:spPr>
        <p:txBody>
          <a:bodyPr tIns="0" anchor="t" anchorCtr="0"/>
          <a:lstStyle>
            <a:lvl1pPr marL="0" indent="0" algn="l">
              <a:lnSpc>
                <a:spcPct val="95000"/>
              </a:lnSpc>
              <a:buNone/>
              <a:defRPr sz="3600" spc="0" baseline="0">
                <a:solidFill>
                  <a:schemeClr val="tx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date, agenda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2037837-74DD-A0A5-DE50-855A2EF7A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2025 Clarivate. All rights reserved.</a:t>
            </a:r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3951B1D-FEA5-905F-8D0B-C62D051B3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69EC8B8-86F5-73A6-9D4F-1F6C864DF5C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975725" y="908938"/>
            <a:ext cx="2663825" cy="51044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Enter your agenda here</a:t>
            </a:r>
            <a:endParaRPr lang="en-GB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F4EDF616-BD90-7135-E822-65C1B7EAA4A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32400" y="908938"/>
            <a:ext cx="2663825" cy="51044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Enter your agenda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7354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38">
            <a:extLst>
              <a:ext uri="{FF2B5EF4-FFF2-40B4-BE49-F238E27FC236}">
                <a16:creationId xmlns:a16="http://schemas.microsoft.com/office/drawing/2014/main" id="{F7A19D80-B581-99D7-F155-640B8E61F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0" y="6129338"/>
            <a:ext cx="2279650" cy="728662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B52A337-DE8F-7466-38B9-8A29EFB0F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4151312" cy="6858000"/>
          </a:xfrm>
          <a:custGeom>
            <a:avLst/>
            <a:gdLst>
              <a:gd name="connsiteX0" fmla="*/ 1579559 w 4151312"/>
              <a:gd name="connsiteY0" fmla="*/ 6496532 h 6858000"/>
              <a:gd name="connsiteX1" fmla="*/ 1579559 w 4151312"/>
              <a:gd name="connsiteY1" fmla="*/ 6505105 h 6858000"/>
              <a:gd name="connsiteX2" fmla="*/ 1555747 w 4151312"/>
              <a:gd name="connsiteY2" fmla="*/ 6527013 h 6858000"/>
              <a:gd name="connsiteX3" fmla="*/ 1538602 w 4151312"/>
              <a:gd name="connsiteY3" fmla="*/ 6512725 h 6858000"/>
              <a:gd name="connsiteX4" fmla="*/ 1555747 w 4151312"/>
              <a:gd name="connsiteY4" fmla="*/ 6499390 h 6858000"/>
              <a:gd name="connsiteX5" fmla="*/ 1569082 w 4151312"/>
              <a:gd name="connsiteY5" fmla="*/ 6499390 h 6858000"/>
              <a:gd name="connsiteX6" fmla="*/ 1579559 w 4151312"/>
              <a:gd name="connsiteY6" fmla="*/ 6496532 h 6858000"/>
              <a:gd name="connsiteX7" fmla="*/ 1162365 w 4151312"/>
              <a:gd name="connsiteY7" fmla="*/ 6496532 h 6858000"/>
              <a:gd name="connsiteX8" fmla="*/ 1162365 w 4151312"/>
              <a:gd name="connsiteY8" fmla="*/ 6505105 h 6858000"/>
              <a:gd name="connsiteX9" fmla="*/ 1138553 w 4151312"/>
              <a:gd name="connsiteY9" fmla="*/ 6527013 h 6858000"/>
              <a:gd name="connsiteX10" fmla="*/ 1121408 w 4151312"/>
              <a:gd name="connsiteY10" fmla="*/ 6512725 h 6858000"/>
              <a:gd name="connsiteX11" fmla="*/ 1138553 w 4151312"/>
              <a:gd name="connsiteY11" fmla="*/ 6499390 h 6858000"/>
              <a:gd name="connsiteX12" fmla="*/ 1151888 w 4151312"/>
              <a:gd name="connsiteY12" fmla="*/ 6499390 h 6858000"/>
              <a:gd name="connsiteX13" fmla="*/ 1162365 w 4151312"/>
              <a:gd name="connsiteY13" fmla="*/ 6496532 h 6858000"/>
              <a:gd name="connsiteX14" fmla="*/ 736599 w 4151312"/>
              <a:gd name="connsiteY14" fmla="*/ 6455574 h 6858000"/>
              <a:gd name="connsiteX15" fmla="*/ 619442 w 4151312"/>
              <a:gd name="connsiteY15" fmla="*/ 6523203 h 6858000"/>
              <a:gd name="connsiteX16" fmla="*/ 632777 w 4151312"/>
              <a:gd name="connsiteY16" fmla="*/ 6552731 h 6858000"/>
              <a:gd name="connsiteX17" fmla="*/ 646112 w 4151312"/>
              <a:gd name="connsiteY17" fmla="*/ 6571781 h 6858000"/>
              <a:gd name="connsiteX18" fmla="*/ 765174 w 4151312"/>
              <a:gd name="connsiteY18" fmla="*/ 6503200 h 6858000"/>
              <a:gd name="connsiteX19" fmla="*/ 736599 w 4151312"/>
              <a:gd name="connsiteY19" fmla="*/ 6455574 h 6858000"/>
              <a:gd name="connsiteX20" fmla="*/ 1781490 w 4151312"/>
              <a:gd name="connsiteY20" fmla="*/ 6452716 h 6858000"/>
              <a:gd name="connsiteX21" fmla="*/ 1808160 w 4151312"/>
              <a:gd name="connsiteY21" fmla="*/ 6474624 h 6858000"/>
              <a:gd name="connsiteX22" fmla="*/ 1753867 w 4151312"/>
              <a:gd name="connsiteY22" fmla="*/ 6474624 h 6858000"/>
              <a:gd name="connsiteX23" fmla="*/ 1781490 w 4151312"/>
              <a:gd name="connsiteY23" fmla="*/ 6452716 h 6858000"/>
              <a:gd name="connsiteX24" fmla="*/ 1309050 w 4151312"/>
              <a:gd name="connsiteY24" fmla="*/ 6426999 h 6858000"/>
              <a:gd name="connsiteX25" fmla="*/ 1309050 w 4151312"/>
              <a:gd name="connsiteY25" fmla="*/ 6456526 h 6858000"/>
              <a:gd name="connsiteX26" fmla="*/ 1326195 w 4151312"/>
              <a:gd name="connsiteY26" fmla="*/ 6456526 h 6858000"/>
              <a:gd name="connsiteX27" fmla="*/ 1326195 w 4151312"/>
              <a:gd name="connsiteY27" fmla="*/ 6548920 h 6858000"/>
              <a:gd name="connsiteX28" fmla="*/ 1360485 w 4151312"/>
              <a:gd name="connsiteY28" fmla="*/ 6548920 h 6858000"/>
              <a:gd name="connsiteX29" fmla="*/ 1360485 w 4151312"/>
              <a:gd name="connsiteY29" fmla="*/ 6426999 h 6858000"/>
              <a:gd name="connsiteX30" fmla="*/ 1372868 w 4151312"/>
              <a:gd name="connsiteY30" fmla="*/ 6426998 h 6858000"/>
              <a:gd name="connsiteX31" fmla="*/ 1414778 w 4151312"/>
              <a:gd name="connsiteY31" fmla="*/ 6548920 h 6858000"/>
              <a:gd name="connsiteX32" fmla="*/ 1457640 w 4151312"/>
              <a:gd name="connsiteY32" fmla="*/ 6548920 h 6858000"/>
              <a:gd name="connsiteX33" fmla="*/ 1501455 w 4151312"/>
              <a:gd name="connsiteY33" fmla="*/ 6426998 h 6858000"/>
              <a:gd name="connsiteX34" fmla="*/ 1465260 w 4151312"/>
              <a:gd name="connsiteY34" fmla="*/ 6426998 h 6858000"/>
              <a:gd name="connsiteX35" fmla="*/ 1437638 w 4151312"/>
              <a:gd name="connsiteY35" fmla="*/ 6511772 h 6858000"/>
              <a:gd name="connsiteX36" fmla="*/ 1410015 w 4151312"/>
              <a:gd name="connsiteY36" fmla="*/ 6426998 h 6858000"/>
              <a:gd name="connsiteX37" fmla="*/ 1781490 w 4151312"/>
              <a:gd name="connsiteY37" fmla="*/ 6425093 h 6858000"/>
              <a:gd name="connsiteX38" fmla="*/ 1718625 w 4151312"/>
              <a:gd name="connsiteY38" fmla="*/ 6488912 h 6858000"/>
              <a:gd name="connsiteX39" fmla="*/ 1782442 w 4151312"/>
              <a:gd name="connsiteY39" fmla="*/ 6552730 h 6858000"/>
              <a:gd name="connsiteX40" fmla="*/ 1843402 w 4151312"/>
              <a:gd name="connsiteY40" fmla="*/ 6514629 h 6858000"/>
              <a:gd name="connsiteX41" fmla="*/ 1807207 w 4151312"/>
              <a:gd name="connsiteY41" fmla="*/ 6510819 h 6858000"/>
              <a:gd name="connsiteX42" fmla="*/ 1782442 w 4151312"/>
              <a:gd name="connsiteY42" fmla="*/ 6523202 h 6858000"/>
              <a:gd name="connsiteX43" fmla="*/ 1754820 w 4151312"/>
              <a:gd name="connsiteY43" fmla="*/ 6498437 h 6858000"/>
              <a:gd name="connsiteX44" fmla="*/ 1845307 w 4151312"/>
              <a:gd name="connsiteY44" fmla="*/ 6498437 h 6858000"/>
              <a:gd name="connsiteX45" fmla="*/ 1845307 w 4151312"/>
              <a:gd name="connsiteY45" fmla="*/ 6497484 h 6858000"/>
              <a:gd name="connsiteX46" fmla="*/ 1781490 w 4151312"/>
              <a:gd name="connsiteY46" fmla="*/ 6425093 h 6858000"/>
              <a:gd name="connsiteX47" fmla="*/ 1282380 w 4151312"/>
              <a:gd name="connsiteY47" fmla="*/ 6425093 h 6858000"/>
              <a:gd name="connsiteX48" fmla="*/ 1250947 w 4151312"/>
              <a:gd name="connsiteY48" fmla="*/ 6446048 h 6858000"/>
              <a:gd name="connsiteX49" fmla="*/ 1250947 w 4151312"/>
              <a:gd name="connsiteY49" fmla="*/ 6426998 h 6858000"/>
              <a:gd name="connsiteX50" fmla="*/ 1217610 w 4151312"/>
              <a:gd name="connsiteY50" fmla="*/ 6426998 h 6858000"/>
              <a:gd name="connsiteX51" fmla="*/ 1217610 w 4151312"/>
              <a:gd name="connsiteY51" fmla="*/ 6548920 h 6858000"/>
              <a:gd name="connsiteX52" fmla="*/ 1251900 w 4151312"/>
              <a:gd name="connsiteY52" fmla="*/ 6548920 h 6858000"/>
              <a:gd name="connsiteX53" fmla="*/ 1251900 w 4151312"/>
              <a:gd name="connsiteY53" fmla="*/ 6490817 h 6858000"/>
              <a:gd name="connsiteX54" fmla="*/ 1277617 w 4151312"/>
              <a:gd name="connsiteY54" fmla="*/ 6461289 h 6858000"/>
              <a:gd name="connsiteX55" fmla="*/ 1291905 w 4151312"/>
              <a:gd name="connsiteY55" fmla="*/ 6461289 h 6858000"/>
              <a:gd name="connsiteX56" fmla="*/ 1291905 w 4151312"/>
              <a:gd name="connsiteY56" fmla="*/ 6426046 h 6858000"/>
              <a:gd name="connsiteX57" fmla="*/ 1282380 w 4151312"/>
              <a:gd name="connsiteY57" fmla="*/ 6425093 h 6858000"/>
              <a:gd name="connsiteX58" fmla="*/ 1562414 w 4151312"/>
              <a:gd name="connsiteY58" fmla="*/ 6424141 h 6858000"/>
              <a:gd name="connsiteX59" fmla="*/ 1510027 w 4151312"/>
              <a:gd name="connsiteY59" fmla="*/ 6439381 h 6858000"/>
              <a:gd name="connsiteX60" fmla="*/ 1523362 w 4151312"/>
              <a:gd name="connsiteY60" fmla="*/ 6465099 h 6858000"/>
              <a:gd name="connsiteX61" fmla="*/ 1559557 w 4151312"/>
              <a:gd name="connsiteY61" fmla="*/ 6453669 h 6858000"/>
              <a:gd name="connsiteX62" fmla="*/ 1579559 w 4151312"/>
              <a:gd name="connsiteY62" fmla="*/ 6467957 h 6858000"/>
              <a:gd name="connsiteX63" fmla="*/ 1580512 w 4151312"/>
              <a:gd name="connsiteY63" fmla="*/ 6468909 h 6858000"/>
              <a:gd name="connsiteX64" fmla="*/ 1571939 w 4151312"/>
              <a:gd name="connsiteY64" fmla="*/ 6476529 h 6858000"/>
              <a:gd name="connsiteX65" fmla="*/ 1548127 w 4151312"/>
              <a:gd name="connsiteY65" fmla="*/ 6476529 h 6858000"/>
              <a:gd name="connsiteX66" fmla="*/ 1504312 w 4151312"/>
              <a:gd name="connsiteY66" fmla="*/ 6513677 h 6858000"/>
              <a:gd name="connsiteX67" fmla="*/ 1547174 w 4151312"/>
              <a:gd name="connsiteY67" fmla="*/ 6551778 h 6858000"/>
              <a:gd name="connsiteX68" fmla="*/ 1581464 w 4151312"/>
              <a:gd name="connsiteY68" fmla="*/ 6537490 h 6858000"/>
              <a:gd name="connsiteX69" fmla="*/ 1581464 w 4151312"/>
              <a:gd name="connsiteY69" fmla="*/ 6548920 h 6858000"/>
              <a:gd name="connsiteX70" fmla="*/ 1615754 w 4151312"/>
              <a:gd name="connsiteY70" fmla="*/ 6548920 h 6858000"/>
              <a:gd name="connsiteX71" fmla="*/ 1615754 w 4151312"/>
              <a:gd name="connsiteY71" fmla="*/ 6468909 h 6858000"/>
              <a:gd name="connsiteX72" fmla="*/ 1562414 w 4151312"/>
              <a:gd name="connsiteY72" fmla="*/ 6424141 h 6858000"/>
              <a:gd name="connsiteX73" fmla="*/ 1145220 w 4151312"/>
              <a:gd name="connsiteY73" fmla="*/ 6424141 h 6858000"/>
              <a:gd name="connsiteX74" fmla="*/ 1092833 w 4151312"/>
              <a:gd name="connsiteY74" fmla="*/ 6439381 h 6858000"/>
              <a:gd name="connsiteX75" fmla="*/ 1106168 w 4151312"/>
              <a:gd name="connsiteY75" fmla="*/ 6465099 h 6858000"/>
              <a:gd name="connsiteX76" fmla="*/ 1142363 w 4151312"/>
              <a:gd name="connsiteY76" fmla="*/ 6453669 h 6858000"/>
              <a:gd name="connsiteX77" fmla="*/ 1162365 w 4151312"/>
              <a:gd name="connsiteY77" fmla="*/ 6467957 h 6858000"/>
              <a:gd name="connsiteX78" fmla="*/ 1163318 w 4151312"/>
              <a:gd name="connsiteY78" fmla="*/ 6468909 h 6858000"/>
              <a:gd name="connsiteX79" fmla="*/ 1154745 w 4151312"/>
              <a:gd name="connsiteY79" fmla="*/ 6476529 h 6858000"/>
              <a:gd name="connsiteX80" fmla="*/ 1130933 w 4151312"/>
              <a:gd name="connsiteY80" fmla="*/ 6476529 h 6858000"/>
              <a:gd name="connsiteX81" fmla="*/ 1087118 w 4151312"/>
              <a:gd name="connsiteY81" fmla="*/ 6513677 h 6858000"/>
              <a:gd name="connsiteX82" fmla="*/ 1129980 w 4151312"/>
              <a:gd name="connsiteY82" fmla="*/ 6551778 h 6858000"/>
              <a:gd name="connsiteX83" fmla="*/ 1164270 w 4151312"/>
              <a:gd name="connsiteY83" fmla="*/ 6537490 h 6858000"/>
              <a:gd name="connsiteX84" fmla="*/ 1164270 w 4151312"/>
              <a:gd name="connsiteY84" fmla="*/ 6548920 h 6858000"/>
              <a:gd name="connsiteX85" fmla="*/ 1198560 w 4151312"/>
              <a:gd name="connsiteY85" fmla="*/ 6548920 h 6858000"/>
              <a:gd name="connsiteX86" fmla="*/ 1198560 w 4151312"/>
              <a:gd name="connsiteY86" fmla="*/ 6468909 h 6858000"/>
              <a:gd name="connsiteX87" fmla="*/ 1145220 w 4151312"/>
              <a:gd name="connsiteY87" fmla="*/ 6424141 h 6858000"/>
              <a:gd name="connsiteX88" fmla="*/ 587056 w 4151312"/>
              <a:gd name="connsiteY88" fmla="*/ 6386040 h 6858000"/>
              <a:gd name="connsiteX89" fmla="*/ 564196 w 4151312"/>
              <a:gd name="connsiteY89" fmla="*/ 6386993 h 6858000"/>
              <a:gd name="connsiteX90" fmla="*/ 564196 w 4151312"/>
              <a:gd name="connsiteY90" fmla="*/ 6524155 h 6858000"/>
              <a:gd name="connsiteX91" fmla="*/ 587056 w 4151312"/>
              <a:gd name="connsiteY91" fmla="*/ 6526060 h 6858000"/>
              <a:gd name="connsiteX92" fmla="*/ 619441 w 4151312"/>
              <a:gd name="connsiteY92" fmla="*/ 6523202 h 6858000"/>
              <a:gd name="connsiteX93" fmla="*/ 613726 w 4151312"/>
              <a:gd name="connsiteY93" fmla="*/ 6406043 h 6858000"/>
              <a:gd name="connsiteX94" fmla="*/ 619441 w 4151312"/>
              <a:gd name="connsiteY94" fmla="*/ 6388898 h 6858000"/>
              <a:gd name="connsiteX95" fmla="*/ 587056 w 4151312"/>
              <a:gd name="connsiteY95" fmla="*/ 6386040 h 6858000"/>
              <a:gd name="connsiteX96" fmla="*/ 1647187 w 4151312"/>
              <a:gd name="connsiteY96" fmla="*/ 6381278 h 6858000"/>
              <a:gd name="connsiteX97" fmla="*/ 1647187 w 4151312"/>
              <a:gd name="connsiteY97" fmla="*/ 6427951 h 6858000"/>
              <a:gd name="connsiteX98" fmla="*/ 1628137 w 4151312"/>
              <a:gd name="connsiteY98" fmla="*/ 6427951 h 6858000"/>
              <a:gd name="connsiteX99" fmla="*/ 1628137 w 4151312"/>
              <a:gd name="connsiteY99" fmla="*/ 6457479 h 6858000"/>
              <a:gd name="connsiteX100" fmla="*/ 1647187 w 4151312"/>
              <a:gd name="connsiteY100" fmla="*/ 6457479 h 6858000"/>
              <a:gd name="connsiteX101" fmla="*/ 1647187 w 4151312"/>
              <a:gd name="connsiteY101" fmla="*/ 6524155 h 6858000"/>
              <a:gd name="connsiteX102" fmla="*/ 1682429 w 4151312"/>
              <a:gd name="connsiteY102" fmla="*/ 6551778 h 6858000"/>
              <a:gd name="connsiteX103" fmla="*/ 1709099 w 4151312"/>
              <a:gd name="connsiteY103" fmla="*/ 6549873 h 6858000"/>
              <a:gd name="connsiteX104" fmla="*/ 1709099 w 4151312"/>
              <a:gd name="connsiteY104" fmla="*/ 6520345 h 6858000"/>
              <a:gd name="connsiteX105" fmla="*/ 1692907 w 4151312"/>
              <a:gd name="connsiteY105" fmla="*/ 6520345 h 6858000"/>
              <a:gd name="connsiteX106" fmla="*/ 1681477 w 4151312"/>
              <a:gd name="connsiteY106" fmla="*/ 6511772 h 6858000"/>
              <a:gd name="connsiteX107" fmla="*/ 1681477 w 4151312"/>
              <a:gd name="connsiteY107" fmla="*/ 6456526 h 6858000"/>
              <a:gd name="connsiteX108" fmla="*/ 1708147 w 4151312"/>
              <a:gd name="connsiteY108" fmla="*/ 6456526 h 6858000"/>
              <a:gd name="connsiteX109" fmla="*/ 1708147 w 4151312"/>
              <a:gd name="connsiteY109" fmla="*/ 6426998 h 6858000"/>
              <a:gd name="connsiteX110" fmla="*/ 1681477 w 4151312"/>
              <a:gd name="connsiteY110" fmla="*/ 6426998 h 6858000"/>
              <a:gd name="connsiteX111" fmla="*/ 1681477 w 4151312"/>
              <a:gd name="connsiteY111" fmla="*/ 6381278 h 6858000"/>
              <a:gd name="connsiteX112" fmla="*/ 1341435 w 4151312"/>
              <a:gd name="connsiteY112" fmla="*/ 6363180 h 6858000"/>
              <a:gd name="connsiteX113" fmla="*/ 1319527 w 4151312"/>
              <a:gd name="connsiteY113" fmla="*/ 6385088 h 6858000"/>
              <a:gd name="connsiteX114" fmla="*/ 1341435 w 4151312"/>
              <a:gd name="connsiteY114" fmla="*/ 6406996 h 6858000"/>
              <a:gd name="connsiteX115" fmla="*/ 1363342 w 4151312"/>
              <a:gd name="connsiteY115" fmla="*/ 6385088 h 6858000"/>
              <a:gd name="connsiteX116" fmla="*/ 1341435 w 4151312"/>
              <a:gd name="connsiteY116" fmla="*/ 6363180 h 6858000"/>
              <a:gd name="connsiteX117" fmla="*/ 1032826 w 4151312"/>
              <a:gd name="connsiteY117" fmla="*/ 6363180 h 6858000"/>
              <a:gd name="connsiteX118" fmla="*/ 1032826 w 4151312"/>
              <a:gd name="connsiteY118" fmla="*/ 6548920 h 6858000"/>
              <a:gd name="connsiteX119" fmla="*/ 1067116 w 4151312"/>
              <a:gd name="connsiteY119" fmla="*/ 6548920 h 6858000"/>
              <a:gd name="connsiteX120" fmla="*/ 1067116 w 4151312"/>
              <a:gd name="connsiteY120" fmla="*/ 6363180 h 6858000"/>
              <a:gd name="connsiteX121" fmla="*/ 922336 w 4151312"/>
              <a:gd name="connsiteY121" fmla="*/ 6359370 h 6858000"/>
              <a:gd name="connsiteX122" fmla="*/ 825181 w 4151312"/>
              <a:gd name="connsiteY122" fmla="*/ 6455574 h 6858000"/>
              <a:gd name="connsiteX123" fmla="*/ 922336 w 4151312"/>
              <a:gd name="connsiteY123" fmla="*/ 6551778 h 6858000"/>
              <a:gd name="connsiteX124" fmla="*/ 1013776 w 4151312"/>
              <a:gd name="connsiteY124" fmla="*/ 6482244 h 6858000"/>
              <a:gd name="connsiteX125" fmla="*/ 973771 w 4151312"/>
              <a:gd name="connsiteY125" fmla="*/ 6482244 h 6858000"/>
              <a:gd name="connsiteX126" fmla="*/ 923288 w 4151312"/>
              <a:gd name="connsiteY126" fmla="*/ 6517488 h 6858000"/>
              <a:gd name="connsiteX127" fmla="*/ 865186 w 4151312"/>
              <a:gd name="connsiteY127" fmla="*/ 6455574 h 6858000"/>
              <a:gd name="connsiteX128" fmla="*/ 923288 w 4151312"/>
              <a:gd name="connsiteY128" fmla="*/ 6393661 h 6858000"/>
              <a:gd name="connsiteX129" fmla="*/ 972818 w 4151312"/>
              <a:gd name="connsiteY129" fmla="*/ 6428904 h 6858000"/>
              <a:gd name="connsiteX130" fmla="*/ 1013776 w 4151312"/>
              <a:gd name="connsiteY130" fmla="*/ 6428904 h 6858000"/>
              <a:gd name="connsiteX131" fmla="*/ 922336 w 4151312"/>
              <a:gd name="connsiteY131" fmla="*/ 6359370 h 6858000"/>
              <a:gd name="connsiteX132" fmla="*/ 646112 w 4151312"/>
              <a:gd name="connsiteY132" fmla="*/ 6339367 h 6858000"/>
              <a:gd name="connsiteX133" fmla="*/ 619442 w 4151312"/>
              <a:gd name="connsiteY133" fmla="*/ 6387945 h 6858000"/>
              <a:gd name="connsiteX134" fmla="*/ 735647 w 4151312"/>
              <a:gd name="connsiteY134" fmla="*/ 6455574 h 6858000"/>
              <a:gd name="connsiteX135" fmla="*/ 764222 w 4151312"/>
              <a:gd name="connsiteY135" fmla="*/ 6407948 h 6858000"/>
              <a:gd name="connsiteX136" fmla="*/ 646112 w 4151312"/>
              <a:gd name="connsiteY136" fmla="*/ 6339367 h 6858000"/>
              <a:gd name="connsiteX137" fmla="*/ 0 w 4151312"/>
              <a:gd name="connsiteY137" fmla="*/ 0 h 6858000"/>
              <a:gd name="connsiteX138" fmla="*/ 4151312 w 4151312"/>
              <a:gd name="connsiteY138" fmla="*/ 0 h 6858000"/>
              <a:gd name="connsiteX139" fmla="*/ 4151312 w 4151312"/>
              <a:gd name="connsiteY139" fmla="*/ 6858000 h 6858000"/>
              <a:gd name="connsiteX140" fmla="*/ 0 w 4151312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151312" h="6858000">
                <a:moveTo>
                  <a:pt x="1579559" y="6496532"/>
                </a:moveTo>
                <a:lnTo>
                  <a:pt x="1579559" y="6505105"/>
                </a:lnTo>
                <a:cubicBezTo>
                  <a:pt x="1579559" y="6520345"/>
                  <a:pt x="1566224" y="6527013"/>
                  <a:pt x="1555747" y="6527013"/>
                </a:cubicBezTo>
                <a:cubicBezTo>
                  <a:pt x="1545269" y="6527013"/>
                  <a:pt x="1538602" y="6521298"/>
                  <a:pt x="1538602" y="6512725"/>
                </a:cubicBezTo>
                <a:cubicBezTo>
                  <a:pt x="1538602" y="6504152"/>
                  <a:pt x="1545269" y="6499390"/>
                  <a:pt x="1555747" y="6499390"/>
                </a:cubicBezTo>
                <a:lnTo>
                  <a:pt x="1569082" y="6499390"/>
                </a:lnTo>
                <a:cubicBezTo>
                  <a:pt x="1573844" y="6499390"/>
                  <a:pt x="1577654" y="6498437"/>
                  <a:pt x="1579559" y="6496532"/>
                </a:cubicBezTo>
                <a:close/>
                <a:moveTo>
                  <a:pt x="1162365" y="6496532"/>
                </a:moveTo>
                <a:lnTo>
                  <a:pt x="1162365" y="6505105"/>
                </a:lnTo>
                <a:cubicBezTo>
                  <a:pt x="1162365" y="6520345"/>
                  <a:pt x="1149030" y="6527013"/>
                  <a:pt x="1138553" y="6527013"/>
                </a:cubicBezTo>
                <a:cubicBezTo>
                  <a:pt x="1128075" y="6527013"/>
                  <a:pt x="1121408" y="6521298"/>
                  <a:pt x="1121408" y="6512725"/>
                </a:cubicBezTo>
                <a:cubicBezTo>
                  <a:pt x="1121408" y="6504152"/>
                  <a:pt x="1128075" y="6499390"/>
                  <a:pt x="1138553" y="6499390"/>
                </a:cubicBezTo>
                <a:lnTo>
                  <a:pt x="1151888" y="6499390"/>
                </a:lnTo>
                <a:cubicBezTo>
                  <a:pt x="1156650" y="6499390"/>
                  <a:pt x="1160460" y="6498437"/>
                  <a:pt x="1162365" y="6496532"/>
                </a:cubicBezTo>
                <a:close/>
                <a:moveTo>
                  <a:pt x="736599" y="6455574"/>
                </a:moveTo>
                <a:cubicBezTo>
                  <a:pt x="707072" y="6490817"/>
                  <a:pt x="666114" y="6515582"/>
                  <a:pt x="619442" y="6523203"/>
                </a:cubicBezTo>
                <a:cubicBezTo>
                  <a:pt x="623252" y="6532728"/>
                  <a:pt x="628014" y="6543205"/>
                  <a:pt x="632777" y="6552731"/>
                </a:cubicBezTo>
                <a:cubicBezTo>
                  <a:pt x="636587" y="6559398"/>
                  <a:pt x="641349" y="6566066"/>
                  <a:pt x="646112" y="6571781"/>
                </a:cubicBezTo>
                <a:cubicBezTo>
                  <a:pt x="691832" y="6560351"/>
                  <a:pt x="732789" y="6536538"/>
                  <a:pt x="765174" y="6503200"/>
                </a:cubicBezTo>
                <a:cubicBezTo>
                  <a:pt x="757554" y="6486054"/>
                  <a:pt x="748029" y="6469862"/>
                  <a:pt x="736599" y="6455574"/>
                </a:cubicBezTo>
                <a:close/>
                <a:moveTo>
                  <a:pt x="1781490" y="6452716"/>
                </a:moveTo>
                <a:cubicBezTo>
                  <a:pt x="1795777" y="6452716"/>
                  <a:pt x="1806255" y="6462241"/>
                  <a:pt x="1808160" y="6474624"/>
                </a:cubicBezTo>
                <a:lnTo>
                  <a:pt x="1753867" y="6474624"/>
                </a:lnTo>
                <a:cubicBezTo>
                  <a:pt x="1756725" y="6461289"/>
                  <a:pt x="1767202" y="6452716"/>
                  <a:pt x="1781490" y="6452716"/>
                </a:cubicBezTo>
                <a:close/>
                <a:moveTo>
                  <a:pt x="1309050" y="6426999"/>
                </a:moveTo>
                <a:lnTo>
                  <a:pt x="1309050" y="6456526"/>
                </a:lnTo>
                <a:lnTo>
                  <a:pt x="1326195" y="6456526"/>
                </a:lnTo>
                <a:lnTo>
                  <a:pt x="1326195" y="6548920"/>
                </a:lnTo>
                <a:lnTo>
                  <a:pt x="1360485" y="6548920"/>
                </a:lnTo>
                <a:lnTo>
                  <a:pt x="1360485" y="6426999"/>
                </a:lnTo>
                <a:close/>
                <a:moveTo>
                  <a:pt x="1372868" y="6426998"/>
                </a:moveTo>
                <a:lnTo>
                  <a:pt x="1414778" y="6548920"/>
                </a:lnTo>
                <a:lnTo>
                  <a:pt x="1457640" y="6548920"/>
                </a:lnTo>
                <a:lnTo>
                  <a:pt x="1501455" y="6426998"/>
                </a:lnTo>
                <a:lnTo>
                  <a:pt x="1465260" y="6426998"/>
                </a:lnTo>
                <a:lnTo>
                  <a:pt x="1437638" y="6511772"/>
                </a:lnTo>
                <a:lnTo>
                  <a:pt x="1410015" y="6426998"/>
                </a:lnTo>
                <a:close/>
                <a:moveTo>
                  <a:pt x="1781490" y="6425093"/>
                </a:moveTo>
                <a:cubicBezTo>
                  <a:pt x="1745295" y="6425093"/>
                  <a:pt x="1718625" y="6451763"/>
                  <a:pt x="1718625" y="6488912"/>
                </a:cubicBezTo>
                <a:cubicBezTo>
                  <a:pt x="1718625" y="6526060"/>
                  <a:pt x="1754820" y="6552730"/>
                  <a:pt x="1782442" y="6552730"/>
                </a:cubicBezTo>
                <a:cubicBezTo>
                  <a:pt x="1810065" y="6552730"/>
                  <a:pt x="1832925" y="6540347"/>
                  <a:pt x="1843402" y="6514629"/>
                </a:cubicBezTo>
                <a:lnTo>
                  <a:pt x="1807207" y="6510819"/>
                </a:lnTo>
                <a:cubicBezTo>
                  <a:pt x="1802445" y="6518439"/>
                  <a:pt x="1797682" y="6523202"/>
                  <a:pt x="1782442" y="6523202"/>
                </a:cubicBezTo>
                <a:cubicBezTo>
                  <a:pt x="1767202" y="6523202"/>
                  <a:pt x="1756725" y="6511772"/>
                  <a:pt x="1754820" y="6498437"/>
                </a:cubicBezTo>
                <a:lnTo>
                  <a:pt x="1845307" y="6498437"/>
                </a:lnTo>
                <a:lnTo>
                  <a:pt x="1845307" y="6497484"/>
                </a:lnTo>
                <a:cubicBezTo>
                  <a:pt x="1845307" y="6447001"/>
                  <a:pt x="1817685" y="6425093"/>
                  <a:pt x="1781490" y="6425093"/>
                </a:cubicBezTo>
                <a:close/>
                <a:moveTo>
                  <a:pt x="1282380" y="6425093"/>
                </a:moveTo>
                <a:cubicBezTo>
                  <a:pt x="1267140" y="6425093"/>
                  <a:pt x="1255710" y="6432713"/>
                  <a:pt x="1250947" y="6446048"/>
                </a:cubicBezTo>
                <a:lnTo>
                  <a:pt x="1250947" y="6426998"/>
                </a:lnTo>
                <a:lnTo>
                  <a:pt x="1217610" y="6426998"/>
                </a:lnTo>
                <a:lnTo>
                  <a:pt x="1217610" y="6548920"/>
                </a:lnTo>
                <a:lnTo>
                  <a:pt x="1251900" y="6548920"/>
                </a:lnTo>
                <a:lnTo>
                  <a:pt x="1251900" y="6490817"/>
                </a:lnTo>
                <a:cubicBezTo>
                  <a:pt x="1251900" y="6469861"/>
                  <a:pt x="1260472" y="6461289"/>
                  <a:pt x="1277617" y="6461289"/>
                </a:cubicBezTo>
                <a:lnTo>
                  <a:pt x="1291905" y="6461289"/>
                </a:lnTo>
                <a:cubicBezTo>
                  <a:pt x="1291905" y="6461289"/>
                  <a:pt x="1291905" y="6426046"/>
                  <a:pt x="1291905" y="6426046"/>
                </a:cubicBezTo>
                <a:cubicBezTo>
                  <a:pt x="1289047" y="6425093"/>
                  <a:pt x="1297620" y="6425093"/>
                  <a:pt x="1282380" y="6425093"/>
                </a:cubicBezTo>
                <a:close/>
                <a:moveTo>
                  <a:pt x="1562414" y="6424141"/>
                </a:moveTo>
                <a:cubicBezTo>
                  <a:pt x="1532887" y="6424141"/>
                  <a:pt x="1510027" y="6439381"/>
                  <a:pt x="1510027" y="6439381"/>
                </a:cubicBezTo>
                <a:lnTo>
                  <a:pt x="1523362" y="6465099"/>
                </a:lnTo>
                <a:cubicBezTo>
                  <a:pt x="1531934" y="6459384"/>
                  <a:pt x="1546222" y="6453669"/>
                  <a:pt x="1559557" y="6453669"/>
                </a:cubicBezTo>
                <a:cubicBezTo>
                  <a:pt x="1572892" y="6453669"/>
                  <a:pt x="1579559" y="6459384"/>
                  <a:pt x="1579559" y="6467957"/>
                </a:cubicBezTo>
                <a:lnTo>
                  <a:pt x="1580512" y="6468909"/>
                </a:lnTo>
                <a:cubicBezTo>
                  <a:pt x="1580512" y="6473672"/>
                  <a:pt x="1577654" y="6476529"/>
                  <a:pt x="1571939" y="6476529"/>
                </a:cubicBezTo>
                <a:lnTo>
                  <a:pt x="1548127" y="6476529"/>
                </a:lnTo>
                <a:cubicBezTo>
                  <a:pt x="1521457" y="6476529"/>
                  <a:pt x="1504312" y="6493675"/>
                  <a:pt x="1504312" y="6513677"/>
                </a:cubicBezTo>
                <a:cubicBezTo>
                  <a:pt x="1504312" y="6533680"/>
                  <a:pt x="1521457" y="6551778"/>
                  <a:pt x="1547174" y="6551778"/>
                </a:cubicBezTo>
                <a:cubicBezTo>
                  <a:pt x="1561462" y="6551778"/>
                  <a:pt x="1574797" y="6547015"/>
                  <a:pt x="1581464" y="6537490"/>
                </a:cubicBezTo>
                <a:lnTo>
                  <a:pt x="1581464" y="6548920"/>
                </a:lnTo>
                <a:lnTo>
                  <a:pt x="1615754" y="6548920"/>
                </a:lnTo>
                <a:lnTo>
                  <a:pt x="1615754" y="6468909"/>
                </a:lnTo>
                <a:cubicBezTo>
                  <a:pt x="1615754" y="6436524"/>
                  <a:pt x="1591942" y="6424141"/>
                  <a:pt x="1562414" y="6424141"/>
                </a:cubicBezTo>
                <a:close/>
                <a:moveTo>
                  <a:pt x="1145220" y="6424141"/>
                </a:moveTo>
                <a:cubicBezTo>
                  <a:pt x="1115693" y="6424141"/>
                  <a:pt x="1092833" y="6439381"/>
                  <a:pt x="1092833" y="6439381"/>
                </a:cubicBezTo>
                <a:lnTo>
                  <a:pt x="1106168" y="6465099"/>
                </a:lnTo>
                <a:cubicBezTo>
                  <a:pt x="1114740" y="6459384"/>
                  <a:pt x="1129028" y="6453669"/>
                  <a:pt x="1142363" y="6453669"/>
                </a:cubicBezTo>
                <a:cubicBezTo>
                  <a:pt x="1155698" y="6453669"/>
                  <a:pt x="1162365" y="6459384"/>
                  <a:pt x="1162365" y="6467957"/>
                </a:cubicBezTo>
                <a:lnTo>
                  <a:pt x="1163318" y="6468909"/>
                </a:lnTo>
                <a:cubicBezTo>
                  <a:pt x="1163318" y="6473672"/>
                  <a:pt x="1160460" y="6476529"/>
                  <a:pt x="1154745" y="6476529"/>
                </a:cubicBezTo>
                <a:lnTo>
                  <a:pt x="1130933" y="6476529"/>
                </a:lnTo>
                <a:cubicBezTo>
                  <a:pt x="1104263" y="6476529"/>
                  <a:pt x="1087118" y="6493675"/>
                  <a:pt x="1087118" y="6513677"/>
                </a:cubicBezTo>
                <a:cubicBezTo>
                  <a:pt x="1087118" y="6533680"/>
                  <a:pt x="1104263" y="6551778"/>
                  <a:pt x="1129980" y="6551778"/>
                </a:cubicBezTo>
                <a:cubicBezTo>
                  <a:pt x="1144268" y="6551778"/>
                  <a:pt x="1157603" y="6547015"/>
                  <a:pt x="1164270" y="6537490"/>
                </a:cubicBezTo>
                <a:lnTo>
                  <a:pt x="1164270" y="6548920"/>
                </a:lnTo>
                <a:lnTo>
                  <a:pt x="1198560" y="6548920"/>
                </a:lnTo>
                <a:lnTo>
                  <a:pt x="1198560" y="6468909"/>
                </a:lnTo>
                <a:cubicBezTo>
                  <a:pt x="1198560" y="6436524"/>
                  <a:pt x="1174748" y="6424141"/>
                  <a:pt x="1145220" y="6424141"/>
                </a:cubicBezTo>
                <a:close/>
                <a:moveTo>
                  <a:pt x="587056" y="6386040"/>
                </a:moveTo>
                <a:cubicBezTo>
                  <a:pt x="575626" y="6386040"/>
                  <a:pt x="571816" y="6386040"/>
                  <a:pt x="564196" y="6386993"/>
                </a:cubicBezTo>
                <a:cubicBezTo>
                  <a:pt x="551814" y="6430808"/>
                  <a:pt x="550861" y="6478434"/>
                  <a:pt x="564196" y="6524155"/>
                </a:cubicBezTo>
                <a:cubicBezTo>
                  <a:pt x="571816" y="6524155"/>
                  <a:pt x="579436" y="6526060"/>
                  <a:pt x="587056" y="6526060"/>
                </a:cubicBezTo>
                <a:cubicBezTo>
                  <a:pt x="598486" y="6526060"/>
                  <a:pt x="608964" y="6525107"/>
                  <a:pt x="619441" y="6523202"/>
                </a:cubicBezTo>
                <a:cubicBezTo>
                  <a:pt x="605154" y="6486054"/>
                  <a:pt x="603249" y="6445096"/>
                  <a:pt x="613726" y="6406043"/>
                </a:cubicBezTo>
                <a:cubicBezTo>
                  <a:pt x="615631" y="6400328"/>
                  <a:pt x="617536" y="6394613"/>
                  <a:pt x="619441" y="6388898"/>
                </a:cubicBezTo>
                <a:cubicBezTo>
                  <a:pt x="608964" y="6386993"/>
                  <a:pt x="598486" y="6386040"/>
                  <a:pt x="587056" y="6386040"/>
                </a:cubicBezTo>
                <a:close/>
                <a:moveTo>
                  <a:pt x="1647187" y="6381278"/>
                </a:moveTo>
                <a:lnTo>
                  <a:pt x="1647187" y="6427951"/>
                </a:lnTo>
                <a:lnTo>
                  <a:pt x="1628137" y="6427951"/>
                </a:lnTo>
                <a:lnTo>
                  <a:pt x="1628137" y="6457479"/>
                </a:lnTo>
                <a:lnTo>
                  <a:pt x="1647187" y="6457479"/>
                </a:lnTo>
                <a:lnTo>
                  <a:pt x="1647187" y="6524155"/>
                </a:lnTo>
                <a:cubicBezTo>
                  <a:pt x="1647187" y="6548920"/>
                  <a:pt x="1665284" y="6551778"/>
                  <a:pt x="1682429" y="6551778"/>
                </a:cubicBezTo>
                <a:cubicBezTo>
                  <a:pt x="1691954" y="6551778"/>
                  <a:pt x="1709099" y="6549873"/>
                  <a:pt x="1709099" y="6549873"/>
                </a:cubicBezTo>
                <a:lnTo>
                  <a:pt x="1709099" y="6520345"/>
                </a:lnTo>
                <a:cubicBezTo>
                  <a:pt x="1709099" y="6520345"/>
                  <a:pt x="1701479" y="6520345"/>
                  <a:pt x="1692907" y="6520345"/>
                </a:cubicBezTo>
                <a:cubicBezTo>
                  <a:pt x="1687192" y="6520345"/>
                  <a:pt x="1681477" y="6519392"/>
                  <a:pt x="1681477" y="6511772"/>
                </a:cubicBezTo>
                <a:lnTo>
                  <a:pt x="1681477" y="6456526"/>
                </a:lnTo>
                <a:lnTo>
                  <a:pt x="1708147" y="6456526"/>
                </a:lnTo>
                <a:lnTo>
                  <a:pt x="1708147" y="6426998"/>
                </a:lnTo>
                <a:lnTo>
                  <a:pt x="1681477" y="6426998"/>
                </a:lnTo>
                <a:lnTo>
                  <a:pt x="1681477" y="6381278"/>
                </a:lnTo>
                <a:close/>
                <a:moveTo>
                  <a:pt x="1341435" y="6363180"/>
                </a:moveTo>
                <a:cubicBezTo>
                  <a:pt x="1329052" y="6363180"/>
                  <a:pt x="1319527" y="6372705"/>
                  <a:pt x="1319527" y="6385088"/>
                </a:cubicBezTo>
                <a:cubicBezTo>
                  <a:pt x="1319527" y="6397471"/>
                  <a:pt x="1329052" y="6406996"/>
                  <a:pt x="1341435" y="6406996"/>
                </a:cubicBezTo>
                <a:cubicBezTo>
                  <a:pt x="1353817" y="6406996"/>
                  <a:pt x="1363342" y="6396518"/>
                  <a:pt x="1363342" y="6385088"/>
                </a:cubicBezTo>
                <a:cubicBezTo>
                  <a:pt x="1363342" y="6373658"/>
                  <a:pt x="1353817" y="6363180"/>
                  <a:pt x="1341435" y="6363180"/>
                </a:cubicBezTo>
                <a:close/>
                <a:moveTo>
                  <a:pt x="1032826" y="6363180"/>
                </a:moveTo>
                <a:lnTo>
                  <a:pt x="1032826" y="6548920"/>
                </a:lnTo>
                <a:lnTo>
                  <a:pt x="1067116" y="6548920"/>
                </a:lnTo>
                <a:lnTo>
                  <a:pt x="1067116" y="6363180"/>
                </a:lnTo>
                <a:close/>
                <a:moveTo>
                  <a:pt x="922336" y="6359370"/>
                </a:moveTo>
                <a:cubicBezTo>
                  <a:pt x="867091" y="6359370"/>
                  <a:pt x="825181" y="6399376"/>
                  <a:pt x="825181" y="6455574"/>
                </a:cubicBezTo>
                <a:cubicBezTo>
                  <a:pt x="825181" y="6511772"/>
                  <a:pt x="880426" y="6551778"/>
                  <a:pt x="922336" y="6551778"/>
                </a:cubicBezTo>
                <a:cubicBezTo>
                  <a:pt x="964246" y="6551778"/>
                  <a:pt x="1003298" y="6526060"/>
                  <a:pt x="1013776" y="6482244"/>
                </a:cubicBezTo>
                <a:lnTo>
                  <a:pt x="973771" y="6482244"/>
                </a:lnTo>
                <a:cubicBezTo>
                  <a:pt x="967103" y="6504152"/>
                  <a:pt x="948053" y="6517488"/>
                  <a:pt x="923288" y="6517488"/>
                </a:cubicBezTo>
                <a:cubicBezTo>
                  <a:pt x="888046" y="6517488"/>
                  <a:pt x="865186" y="6490817"/>
                  <a:pt x="865186" y="6455574"/>
                </a:cubicBezTo>
                <a:cubicBezTo>
                  <a:pt x="865186" y="6420331"/>
                  <a:pt x="888046" y="6393661"/>
                  <a:pt x="923288" y="6393661"/>
                </a:cubicBezTo>
                <a:cubicBezTo>
                  <a:pt x="947101" y="6393661"/>
                  <a:pt x="966151" y="6406996"/>
                  <a:pt x="972818" y="6428904"/>
                </a:cubicBezTo>
                <a:lnTo>
                  <a:pt x="1013776" y="6428904"/>
                </a:lnTo>
                <a:cubicBezTo>
                  <a:pt x="1002346" y="6385088"/>
                  <a:pt x="977581" y="6359370"/>
                  <a:pt x="922336" y="6359370"/>
                </a:cubicBezTo>
                <a:close/>
                <a:moveTo>
                  <a:pt x="646112" y="6339367"/>
                </a:moveTo>
                <a:cubicBezTo>
                  <a:pt x="634682" y="6354607"/>
                  <a:pt x="626109" y="6370800"/>
                  <a:pt x="619442" y="6387945"/>
                </a:cubicBezTo>
                <a:cubicBezTo>
                  <a:pt x="666114" y="6395565"/>
                  <a:pt x="707072" y="6420331"/>
                  <a:pt x="735647" y="6455574"/>
                </a:cubicBezTo>
                <a:cubicBezTo>
                  <a:pt x="747077" y="6441286"/>
                  <a:pt x="757554" y="6425093"/>
                  <a:pt x="764222" y="6407948"/>
                </a:cubicBezTo>
                <a:cubicBezTo>
                  <a:pt x="732789" y="6375563"/>
                  <a:pt x="691832" y="6350797"/>
                  <a:pt x="646112" y="6339367"/>
                </a:cubicBezTo>
                <a:close/>
                <a:moveTo>
                  <a:pt x="0" y="0"/>
                </a:moveTo>
                <a:lnTo>
                  <a:pt x="4151312" y="0"/>
                </a:lnTo>
                <a:lnTo>
                  <a:pt x="415131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click </a:t>
            </a:r>
            <a:r>
              <a:rPr lang="en-US" noProof="0" dirty="0"/>
              <a:t>center</a:t>
            </a:r>
            <a:r>
              <a:rPr lang="en-US" dirty="0"/>
              <a:t> icon to insert dark image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52A5910F-1B7D-5878-9532-2B988616533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0864" y="918464"/>
            <a:ext cx="2808286" cy="539751"/>
          </a:xfrm>
        </p:spPr>
        <p:txBody>
          <a:bodyPr tIns="0" anchor="t" anchorCtr="0"/>
          <a:lstStyle>
            <a:lvl1pPr marL="0" indent="0" algn="l">
              <a:lnSpc>
                <a:spcPct val="95000"/>
              </a:lnSpc>
              <a:buNone/>
              <a:defRPr sz="3600" spc="0" baseline="0">
                <a:solidFill>
                  <a:schemeClr val="accent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date, agenda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76B39FC-0CE8-1578-577C-326E4B7D5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2025 Clarivate. All rights reserved.</a:t>
            </a:r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287C11-531C-3EE9-9D20-13A0B7B50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FBBDB29-01AE-D99E-9B39-4E519F6523D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975725" y="908938"/>
            <a:ext cx="2663825" cy="51044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Enter your agenda here</a:t>
            </a:r>
            <a:endParaRPr lang="en-GB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15B97A4D-8A53-0DE1-B400-B335A6F17EB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32400" y="908938"/>
            <a:ext cx="2663825" cy="51044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Enter your agenda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17572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- 1 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FF9049-5E28-324A-C127-89A520ECE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12"/>
            <a:ext cx="12192000" cy="6855975"/>
          </a:xfrm>
          <a:prstGeom prst="rect">
            <a:avLst/>
          </a:prstGeom>
        </p:spPr>
      </p:pic>
      <p:grpSp>
        <p:nvGrpSpPr>
          <p:cNvPr id="6" name="Graphic 13">
            <a:extLst>
              <a:ext uri="{FF2B5EF4-FFF2-40B4-BE49-F238E27FC236}">
                <a16:creationId xmlns:a16="http://schemas.microsoft.com/office/drawing/2014/main" id="{D52C985B-47D7-433E-A866-3C0AB39DE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16434" y="371476"/>
            <a:ext cx="341492" cy="376238"/>
            <a:chOff x="5408631" y="362875"/>
            <a:chExt cx="214296" cy="236100"/>
          </a:xfrm>
          <a:solidFill>
            <a:schemeClr val="bg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51CBA01-B8A4-42BF-DAC5-B83D0B7BC3FC}"/>
                </a:ext>
              </a:extLst>
            </p:cNvPr>
            <p:cNvSpPr/>
            <p:nvPr/>
          </p:nvSpPr>
          <p:spPr>
            <a:xfrm>
              <a:off x="5474917" y="481070"/>
              <a:ext cx="147913" cy="117904"/>
            </a:xfrm>
            <a:custGeom>
              <a:avLst/>
              <a:gdLst>
                <a:gd name="connsiteX0" fmla="*/ 97 w 147913"/>
                <a:gd name="connsiteY0" fmla="*/ 68342 h 117904"/>
                <a:gd name="connsiteX1" fmla="*/ 14036 w 147913"/>
                <a:gd name="connsiteY1" fmla="*/ 98061 h 117904"/>
                <a:gd name="connsiteX2" fmla="*/ 27105 w 147913"/>
                <a:gd name="connsiteY2" fmla="*/ 117905 h 117904"/>
                <a:gd name="connsiteX3" fmla="*/ 147913 w 147913"/>
                <a:gd name="connsiteY3" fmla="*/ 48111 h 117904"/>
                <a:gd name="connsiteX4" fmla="*/ 118486 w 147913"/>
                <a:gd name="connsiteY4" fmla="*/ 0 h 117904"/>
                <a:gd name="connsiteX5" fmla="*/ 0 w 147913"/>
                <a:gd name="connsiteY5" fmla="*/ 68536 h 117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913" h="117904">
                  <a:moveTo>
                    <a:pt x="97" y="68342"/>
                  </a:moveTo>
                  <a:cubicBezTo>
                    <a:pt x="3872" y="78506"/>
                    <a:pt x="8519" y="88477"/>
                    <a:pt x="14036" y="98061"/>
                  </a:cubicBezTo>
                  <a:cubicBezTo>
                    <a:pt x="18005" y="104933"/>
                    <a:pt x="22361" y="111516"/>
                    <a:pt x="27105" y="117905"/>
                  </a:cubicBezTo>
                  <a:cubicBezTo>
                    <a:pt x="73957" y="106386"/>
                    <a:pt x="115582" y="81798"/>
                    <a:pt x="147913" y="48111"/>
                  </a:cubicBezTo>
                  <a:cubicBezTo>
                    <a:pt x="140460" y="30589"/>
                    <a:pt x="130489" y="14424"/>
                    <a:pt x="118486" y="0"/>
                  </a:cubicBezTo>
                  <a:cubicBezTo>
                    <a:pt x="89058" y="35526"/>
                    <a:pt x="47336" y="60501"/>
                    <a:pt x="0" y="68536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BCC4840-F4D7-AF6C-7D05-F1207870A5E0}"/>
                </a:ext>
              </a:extLst>
            </p:cNvPr>
            <p:cNvSpPr/>
            <p:nvPr/>
          </p:nvSpPr>
          <p:spPr>
            <a:xfrm>
              <a:off x="5475014" y="362875"/>
              <a:ext cx="147913" cy="118098"/>
            </a:xfrm>
            <a:custGeom>
              <a:avLst/>
              <a:gdLst>
                <a:gd name="connsiteX0" fmla="*/ 27008 w 147913"/>
                <a:gd name="connsiteY0" fmla="*/ 0 h 118098"/>
                <a:gd name="connsiteX1" fmla="*/ 0 w 147913"/>
                <a:gd name="connsiteY1" fmla="*/ 49563 h 118098"/>
                <a:gd name="connsiteX2" fmla="*/ 118486 w 147913"/>
                <a:gd name="connsiteY2" fmla="*/ 118099 h 118098"/>
                <a:gd name="connsiteX3" fmla="*/ 147913 w 147913"/>
                <a:gd name="connsiteY3" fmla="*/ 69988 h 118098"/>
                <a:gd name="connsiteX4" fmla="*/ 27008 w 147913"/>
                <a:gd name="connsiteY4" fmla="*/ 0 h 118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13" h="118098">
                  <a:moveTo>
                    <a:pt x="27008" y="0"/>
                  </a:moveTo>
                  <a:cubicBezTo>
                    <a:pt x="15779" y="15004"/>
                    <a:pt x="6679" y="31654"/>
                    <a:pt x="0" y="49563"/>
                  </a:cubicBezTo>
                  <a:cubicBezTo>
                    <a:pt x="47433" y="57597"/>
                    <a:pt x="89058" y="82572"/>
                    <a:pt x="118486" y="118099"/>
                  </a:cubicBezTo>
                  <a:cubicBezTo>
                    <a:pt x="130489" y="103675"/>
                    <a:pt x="140460" y="87412"/>
                    <a:pt x="147913" y="69988"/>
                  </a:cubicBezTo>
                  <a:cubicBezTo>
                    <a:pt x="115582" y="36107"/>
                    <a:pt x="73860" y="11519"/>
                    <a:pt x="27008" y="0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1B78DFB-CACF-8A93-6F50-4B852508181E}"/>
                </a:ext>
              </a:extLst>
            </p:cNvPr>
            <p:cNvSpPr/>
            <p:nvPr/>
          </p:nvSpPr>
          <p:spPr>
            <a:xfrm>
              <a:off x="5408631" y="409727"/>
              <a:ext cx="66383" cy="142589"/>
            </a:xfrm>
            <a:custGeom>
              <a:avLst/>
              <a:gdLst>
                <a:gd name="connsiteX0" fmla="*/ 66383 w 66383"/>
                <a:gd name="connsiteY0" fmla="*/ 139685 h 142589"/>
                <a:gd name="connsiteX1" fmla="*/ 60769 w 66383"/>
                <a:gd name="connsiteY1" fmla="*/ 20328 h 142589"/>
                <a:gd name="connsiteX2" fmla="*/ 66383 w 66383"/>
                <a:gd name="connsiteY2" fmla="*/ 2710 h 142589"/>
                <a:gd name="connsiteX3" fmla="*/ 33567 w 66383"/>
                <a:gd name="connsiteY3" fmla="*/ 0 h 142589"/>
                <a:gd name="connsiteX4" fmla="*/ 9948 w 66383"/>
                <a:gd name="connsiteY4" fmla="*/ 1452 h 142589"/>
                <a:gd name="connsiteX5" fmla="*/ 9948 w 66383"/>
                <a:gd name="connsiteY5" fmla="*/ 141137 h 142589"/>
                <a:gd name="connsiteX6" fmla="*/ 33567 w 66383"/>
                <a:gd name="connsiteY6" fmla="*/ 142589 h 142589"/>
                <a:gd name="connsiteX7" fmla="*/ 66383 w 66383"/>
                <a:gd name="connsiteY7" fmla="*/ 139879 h 142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383" h="142589">
                  <a:moveTo>
                    <a:pt x="66383" y="139685"/>
                  </a:moveTo>
                  <a:cubicBezTo>
                    <a:pt x="52153" y="101642"/>
                    <a:pt x="50024" y="60308"/>
                    <a:pt x="60769" y="20328"/>
                  </a:cubicBezTo>
                  <a:cubicBezTo>
                    <a:pt x="62414" y="14327"/>
                    <a:pt x="64254" y="8422"/>
                    <a:pt x="66383" y="2710"/>
                  </a:cubicBezTo>
                  <a:cubicBezTo>
                    <a:pt x="55735" y="871"/>
                    <a:pt x="44796" y="0"/>
                    <a:pt x="33567" y="0"/>
                  </a:cubicBezTo>
                  <a:cubicBezTo>
                    <a:pt x="25630" y="0"/>
                    <a:pt x="17692" y="484"/>
                    <a:pt x="9948" y="1452"/>
                  </a:cubicBezTo>
                  <a:cubicBezTo>
                    <a:pt x="-3024" y="46368"/>
                    <a:pt x="-3605" y="94769"/>
                    <a:pt x="9948" y="141137"/>
                  </a:cubicBezTo>
                  <a:cubicBezTo>
                    <a:pt x="17692" y="142105"/>
                    <a:pt x="25533" y="142589"/>
                    <a:pt x="33567" y="142589"/>
                  </a:cubicBezTo>
                  <a:cubicBezTo>
                    <a:pt x="44700" y="142589"/>
                    <a:pt x="55735" y="141621"/>
                    <a:pt x="66383" y="139879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DE8C1CF-1418-4F94-F19D-B6E50ECE0F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7487" y="2523829"/>
            <a:ext cx="9217026" cy="1030130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 break one line</a:t>
            </a:r>
          </a:p>
        </p:txBody>
      </p: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41718DC0-4644-0FF2-8F4A-B6CD6022D8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87487" y="3659011"/>
            <a:ext cx="9213525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95000"/>
              </a:lnSpc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15ABA69-B3D5-F3B7-4E43-69991F113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2025 Clarivate. All rights reserved.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65B9859-F00E-8C63-F91B-5D91A8A28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00692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- 2 or 3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grey geometric background.">
            <a:extLst>
              <a:ext uri="{FF2B5EF4-FFF2-40B4-BE49-F238E27FC236}">
                <a16:creationId xmlns:a16="http://schemas.microsoft.com/office/drawing/2014/main" id="{EF1BA179-50D1-3E6A-8EF6-CBB64A943C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12"/>
            <a:ext cx="12192000" cy="6855975"/>
          </a:xfrm>
          <a:prstGeom prst="rect">
            <a:avLst/>
          </a:prstGeom>
        </p:spPr>
      </p:pic>
      <p:grpSp>
        <p:nvGrpSpPr>
          <p:cNvPr id="6" name="Graphic 13">
            <a:extLst>
              <a:ext uri="{FF2B5EF4-FFF2-40B4-BE49-F238E27FC236}">
                <a16:creationId xmlns:a16="http://schemas.microsoft.com/office/drawing/2014/main" id="{D52C985B-47D7-433E-A866-3C0AB39DE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16434" y="371476"/>
            <a:ext cx="341492" cy="376238"/>
            <a:chOff x="5408631" y="362875"/>
            <a:chExt cx="214296" cy="236100"/>
          </a:xfrm>
          <a:solidFill>
            <a:schemeClr val="bg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51CBA01-B8A4-42BF-DAC5-B83D0B7BC3FC}"/>
                </a:ext>
              </a:extLst>
            </p:cNvPr>
            <p:cNvSpPr/>
            <p:nvPr/>
          </p:nvSpPr>
          <p:spPr>
            <a:xfrm>
              <a:off x="5474917" y="481070"/>
              <a:ext cx="147913" cy="117904"/>
            </a:xfrm>
            <a:custGeom>
              <a:avLst/>
              <a:gdLst>
                <a:gd name="connsiteX0" fmla="*/ 97 w 147913"/>
                <a:gd name="connsiteY0" fmla="*/ 68342 h 117904"/>
                <a:gd name="connsiteX1" fmla="*/ 14036 w 147913"/>
                <a:gd name="connsiteY1" fmla="*/ 98061 h 117904"/>
                <a:gd name="connsiteX2" fmla="*/ 27105 w 147913"/>
                <a:gd name="connsiteY2" fmla="*/ 117905 h 117904"/>
                <a:gd name="connsiteX3" fmla="*/ 147913 w 147913"/>
                <a:gd name="connsiteY3" fmla="*/ 48111 h 117904"/>
                <a:gd name="connsiteX4" fmla="*/ 118486 w 147913"/>
                <a:gd name="connsiteY4" fmla="*/ 0 h 117904"/>
                <a:gd name="connsiteX5" fmla="*/ 0 w 147913"/>
                <a:gd name="connsiteY5" fmla="*/ 68536 h 117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913" h="117904">
                  <a:moveTo>
                    <a:pt x="97" y="68342"/>
                  </a:moveTo>
                  <a:cubicBezTo>
                    <a:pt x="3872" y="78506"/>
                    <a:pt x="8519" y="88477"/>
                    <a:pt x="14036" y="98061"/>
                  </a:cubicBezTo>
                  <a:cubicBezTo>
                    <a:pt x="18005" y="104933"/>
                    <a:pt x="22361" y="111516"/>
                    <a:pt x="27105" y="117905"/>
                  </a:cubicBezTo>
                  <a:cubicBezTo>
                    <a:pt x="73957" y="106386"/>
                    <a:pt x="115582" y="81798"/>
                    <a:pt x="147913" y="48111"/>
                  </a:cubicBezTo>
                  <a:cubicBezTo>
                    <a:pt x="140460" y="30589"/>
                    <a:pt x="130489" y="14424"/>
                    <a:pt x="118486" y="0"/>
                  </a:cubicBezTo>
                  <a:cubicBezTo>
                    <a:pt x="89058" y="35526"/>
                    <a:pt x="47336" y="60501"/>
                    <a:pt x="0" y="68536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BCC4840-F4D7-AF6C-7D05-F1207870A5E0}"/>
                </a:ext>
              </a:extLst>
            </p:cNvPr>
            <p:cNvSpPr/>
            <p:nvPr/>
          </p:nvSpPr>
          <p:spPr>
            <a:xfrm>
              <a:off x="5475014" y="362875"/>
              <a:ext cx="147913" cy="118098"/>
            </a:xfrm>
            <a:custGeom>
              <a:avLst/>
              <a:gdLst>
                <a:gd name="connsiteX0" fmla="*/ 27008 w 147913"/>
                <a:gd name="connsiteY0" fmla="*/ 0 h 118098"/>
                <a:gd name="connsiteX1" fmla="*/ 0 w 147913"/>
                <a:gd name="connsiteY1" fmla="*/ 49563 h 118098"/>
                <a:gd name="connsiteX2" fmla="*/ 118486 w 147913"/>
                <a:gd name="connsiteY2" fmla="*/ 118099 h 118098"/>
                <a:gd name="connsiteX3" fmla="*/ 147913 w 147913"/>
                <a:gd name="connsiteY3" fmla="*/ 69988 h 118098"/>
                <a:gd name="connsiteX4" fmla="*/ 27008 w 147913"/>
                <a:gd name="connsiteY4" fmla="*/ 0 h 118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13" h="118098">
                  <a:moveTo>
                    <a:pt x="27008" y="0"/>
                  </a:moveTo>
                  <a:cubicBezTo>
                    <a:pt x="15779" y="15004"/>
                    <a:pt x="6679" y="31654"/>
                    <a:pt x="0" y="49563"/>
                  </a:cubicBezTo>
                  <a:cubicBezTo>
                    <a:pt x="47433" y="57597"/>
                    <a:pt x="89058" y="82572"/>
                    <a:pt x="118486" y="118099"/>
                  </a:cubicBezTo>
                  <a:cubicBezTo>
                    <a:pt x="130489" y="103675"/>
                    <a:pt x="140460" y="87412"/>
                    <a:pt x="147913" y="69988"/>
                  </a:cubicBezTo>
                  <a:cubicBezTo>
                    <a:pt x="115582" y="36107"/>
                    <a:pt x="73860" y="11519"/>
                    <a:pt x="27008" y="0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1B78DFB-CACF-8A93-6F50-4B852508181E}"/>
                </a:ext>
              </a:extLst>
            </p:cNvPr>
            <p:cNvSpPr/>
            <p:nvPr/>
          </p:nvSpPr>
          <p:spPr>
            <a:xfrm>
              <a:off x="5408631" y="409727"/>
              <a:ext cx="66383" cy="142589"/>
            </a:xfrm>
            <a:custGeom>
              <a:avLst/>
              <a:gdLst>
                <a:gd name="connsiteX0" fmla="*/ 66383 w 66383"/>
                <a:gd name="connsiteY0" fmla="*/ 139685 h 142589"/>
                <a:gd name="connsiteX1" fmla="*/ 60769 w 66383"/>
                <a:gd name="connsiteY1" fmla="*/ 20328 h 142589"/>
                <a:gd name="connsiteX2" fmla="*/ 66383 w 66383"/>
                <a:gd name="connsiteY2" fmla="*/ 2710 h 142589"/>
                <a:gd name="connsiteX3" fmla="*/ 33567 w 66383"/>
                <a:gd name="connsiteY3" fmla="*/ 0 h 142589"/>
                <a:gd name="connsiteX4" fmla="*/ 9948 w 66383"/>
                <a:gd name="connsiteY4" fmla="*/ 1452 h 142589"/>
                <a:gd name="connsiteX5" fmla="*/ 9948 w 66383"/>
                <a:gd name="connsiteY5" fmla="*/ 141137 h 142589"/>
                <a:gd name="connsiteX6" fmla="*/ 33567 w 66383"/>
                <a:gd name="connsiteY6" fmla="*/ 142589 h 142589"/>
                <a:gd name="connsiteX7" fmla="*/ 66383 w 66383"/>
                <a:gd name="connsiteY7" fmla="*/ 139879 h 142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383" h="142589">
                  <a:moveTo>
                    <a:pt x="66383" y="139685"/>
                  </a:moveTo>
                  <a:cubicBezTo>
                    <a:pt x="52153" y="101642"/>
                    <a:pt x="50024" y="60308"/>
                    <a:pt x="60769" y="20328"/>
                  </a:cubicBezTo>
                  <a:cubicBezTo>
                    <a:pt x="62414" y="14327"/>
                    <a:pt x="64254" y="8422"/>
                    <a:pt x="66383" y="2710"/>
                  </a:cubicBezTo>
                  <a:cubicBezTo>
                    <a:pt x="55735" y="871"/>
                    <a:pt x="44796" y="0"/>
                    <a:pt x="33567" y="0"/>
                  </a:cubicBezTo>
                  <a:cubicBezTo>
                    <a:pt x="25630" y="0"/>
                    <a:pt x="17692" y="484"/>
                    <a:pt x="9948" y="1452"/>
                  </a:cubicBezTo>
                  <a:cubicBezTo>
                    <a:pt x="-3024" y="46368"/>
                    <a:pt x="-3605" y="94769"/>
                    <a:pt x="9948" y="141137"/>
                  </a:cubicBezTo>
                  <a:cubicBezTo>
                    <a:pt x="17692" y="142105"/>
                    <a:pt x="25533" y="142589"/>
                    <a:pt x="33567" y="142589"/>
                  </a:cubicBezTo>
                  <a:cubicBezTo>
                    <a:pt x="44700" y="142589"/>
                    <a:pt x="55735" y="141621"/>
                    <a:pt x="66383" y="139879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41718DC0-4644-0FF2-8F4A-B6CD6022D8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4198602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95000"/>
              </a:lnSpc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8EEDAC-CF47-CCE9-DD7E-C104D4EDE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2025 Clarivate. All rights reserved.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D199546-2CFB-DE8B-5677-A6A62454C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39B7E49A-0183-6CC5-F26A-7BFAECF9261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9151" y="2502214"/>
            <a:ext cx="547370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 break two or three lines lorem ipsum dolor</a:t>
            </a:r>
          </a:p>
        </p:txBody>
      </p:sp>
    </p:spTree>
    <p:extLst>
      <p:ext uri="{BB962C8B-B14F-4D97-AF65-F5344CB8AC3E}">
        <p14:creationId xmlns:p14="http://schemas.microsoft.com/office/powerpoint/2010/main" val="41530615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t Pattern - 1 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52BD9C-D948-D0D2-FB62-231BD39CD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0728" cy="6858000"/>
          </a:xfrm>
          <a:prstGeom prst="rect">
            <a:avLst/>
          </a:prstGeom>
        </p:spPr>
      </p:pic>
      <p:grpSp>
        <p:nvGrpSpPr>
          <p:cNvPr id="6" name="Graphic 13">
            <a:extLst>
              <a:ext uri="{FF2B5EF4-FFF2-40B4-BE49-F238E27FC236}">
                <a16:creationId xmlns:a16="http://schemas.microsoft.com/office/drawing/2014/main" id="{D52C985B-47D7-433E-A866-3C0AB39DE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16434" y="371476"/>
            <a:ext cx="341492" cy="376238"/>
            <a:chOff x="5408631" y="362875"/>
            <a:chExt cx="214296" cy="236100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51CBA01-B8A4-42BF-DAC5-B83D0B7BC3FC}"/>
                </a:ext>
              </a:extLst>
            </p:cNvPr>
            <p:cNvSpPr/>
            <p:nvPr/>
          </p:nvSpPr>
          <p:spPr>
            <a:xfrm>
              <a:off x="5474917" y="481070"/>
              <a:ext cx="147913" cy="117904"/>
            </a:xfrm>
            <a:custGeom>
              <a:avLst/>
              <a:gdLst>
                <a:gd name="connsiteX0" fmla="*/ 97 w 147913"/>
                <a:gd name="connsiteY0" fmla="*/ 68342 h 117904"/>
                <a:gd name="connsiteX1" fmla="*/ 14036 w 147913"/>
                <a:gd name="connsiteY1" fmla="*/ 98061 h 117904"/>
                <a:gd name="connsiteX2" fmla="*/ 27105 w 147913"/>
                <a:gd name="connsiteY2" fmla="*/ 117905 h 117904"/>
                <a:gd name="connsiteX3" fmla="*/ 147913 w 147913"/>
                <a:gd name="connsiteY3" fmla="*/ 48111 h 117904"/>
                <a:gd name="connsiteX4" fmla="*/ 118486 w 147913"/>
                <a:gd name="connsiteY4" fmla="*/ 0 h 117904"/>
                <a:gd name="connsiteX5" fmla="*/ 0 w 147913"/>
                <a:gd name="connsiteY5" fmla="*/ 68536 h 117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913" h="117904">
                  <a:moveTo>
                    <a:pt x="97" y="68342"/>
                  </a:moveTo>
                  <a:cubicBezTo>
                    <a:pt x="3872" y="78506"/>
                    <a:pt x="8519" y="88477"/>
                    <a:pt x="14036" y="98061"/>
                  </a:cubicBezTo>
                  <a:cubicBezTo>
                    <a:pt x="18005" y="104933"/>
                    <a:pt x="22361" y="111516"/>
                    <a:pt x="27105" y="117905"/>
                  </a:cubicBezTo>
                  <a:cubicBezTo>
                    <a:pt x="73957" y="106386"/>
                    <a:pt x="115582" y="81798"/>
                    <a:pt x="147913" y="48111"/>
                  </a:cubicBezTo>
                  <a:cubicBezTo>
                    <a:pt x="140460" y="30589"/>
                    <a:pt x="130489" y="14424"/>
                    <a:pt x="118486" y="0"/>
                  </a:cubicBezTo>
                  <a:cubicBezTo>
                    <a:pt x="89058" y="35526"/>
                    <a:pt x="47336" y="60501"/>
                    <a:pt x="0" y="68536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BCC4840-F4D7-AF6C-7D05-F1207870A5E0}"/>
                </a:ext>
              </a:extLst>
            </p:cNvPr>
            <p:cNvSpPr/>
            <p:nvPr/>
          </p:nvSpPr>
          <p:spPr>
            <a:xfrm>
              <a:off x="5475014" y="362875"/>
              <a:ext cx="147913" cy="118098"/>
            </a:xfrm>
            <a:custGeom>
              <a:avLst/>
              <a:gdLst>
                <a:gd name="connsiteX0" fmla="*/ 27008 w 147913"/>
                <a:gd name="connsiteY0" fmla="*/ 0 h 118098"/>
                <a:gd name="connsiteX1" fmla="*/ 0 w 147913"/>
                <a:gd name="connsiteY1" fmla="*/ 49563 h 118098"/>
                <a:gd name="connsiteX2" fmla="*/ 118486 w 147913"/>
                <a:gd name="connsiteY2" fmla="*/ 118099 h 118098"/>
                <a:gd name="connsiteX3" fmla="*/ 147913 w 147913"/>
                <a:gd name="connsiteY3" fmla="*/ 69988 h 118098"/>
                <a:gd name="connsiteX4" fmla="*/ 27008 w 147913"/>
                <a:gd name="connsiteY4" fmla="*/ 0 h 118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13" h="118098">
                  <a:moveTo>
                    <a:pt x="27008" y="0"/>
                  </a:moveTo>
                  <a:cubicBezTo>
                    <a:pt x="15779" y="15004"/>
                    <a:pt x="6679" y="31654"/>
                    <a:pt x="0" y="49563"/>
                  </a:cubicBezTo>
                  <a:cubicBezTo>
                    <a:pt x="47433" y="57597"/>
                    <a:pt x="89058" y="82572"/>
                    <a:pt x="118486" y="118099"/>
                  </a:cubicBezTo>
                  <a:cubicBezTo>
                    <a:pt x="130489" y="103675"/>
                    <a:pt x="140460" y="87412"/>
                    <a:pt x="147913" y="69988"/>
                  </a:cubicBezTo>
                  <a:cubicBezTo>
                    <a:pt x="115582" y="36107"/>
                    <a:pt x="73860" y="11519"/>
                    <a:pt x="27008" y="0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1B78DFB-CACF-8A93-6F50-4B852508181E}"/>
                </a:ext>
              </a:extLst>
            </p:cNvPr>
            <p:cNvSpPr/>
            <p:nvPr/>
          </p:nvSpPr>
          <p:spPr>
            <a:xfrm>
              <a:off x="5408631" y="409727"/>
              <a:ext cx="66383" cy="142589"/>
            </a:xfrm>
            <a:custGeom>
              <a:avLst/>
              <a:gdLst>
                <a:gd name="connsiteX0" fmla="*/ 66383 w 66383"/>
                <a:gd name="connsiteY0" fmla="*/ 139685 h 142589"/>
                <a:gd name="connsiteX1" fmla="*/ 60769 w 66383"/>
                <a:gd name="connsiteY1" fmla="*/ 20328 h 142589"/>
                <a:gd name="connsiteX2" fmla="*/ 66383 w 66383"/>
                <a:gd name="connsiteY2" fmla="*/ 2710 h 142589"/>
                <a:gd name="connsiteX3" fmla="*/ 33567 w 66383"/>
                <a:gd name="connsiteY3" fmla="*/ 0 h 142589"/>
                <a:gd name="connsiteX4" fmla="*/ 9948 w 66383"/>
                <a:gd name="connsiteY4" fmla="*/ 1452 h 142589"/>
                <a:gd name="connsiteX5" fmla="*/ 9948 w 66383"/>
                <a:gd name="connsiteY5" fmla="*/ 141137 h 142589"/>
                <a:gd name="connsiteX6" fmla="*/ 33567 w 66383"/>
                <a:gd name="connsiteY6" fmla="*/ 142589 h 142589"/>
                <a:gd name="connsiteX7" fmla="*/ 66383 w 66383"/>
                <a:gd name="connsiteY7" fmla="*/ 139879 h 142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383" h="142589">
                  <a:moveTo>
                    <a:pt x="66383" y="139685"/>
                  </a:moveTo>
                  <a:cubicBezTo>
                    <a:pt x="52153" y="101642"/>
                    <a:pt x="50024" y="60308"/>
                    <a:pt x="60769" y="20328"/>
                  </a:cubicBezTo>
                  <a:cubicBezTo>
                    <a:pt x="62414" y="14327"/>
                    <a:pt x="64254" y="8422"/>
                    <a:pt x="66383" y="2710"/>
                  </a:cubicBezTo>
                  <a:cubicBezTo>
                    <a:pt x="55735" y="871"/>
                    <a:pt x="44796" y="0"/>
                    <a:pt x="33567" y="0"/>
                  </a:cubicBezTo>
                  <a:cubicBezTo>
                    <a:pt x="25630" y="0"/>
                    <a:pt x="17692" y="484"/>
                    <a:pt x="9948" y="1452"/>
                  </a:cubicBezTo>
                  <a:cubicBezTo>
                    <a:pt x="-3024" y="46368"/>
                    <a:pt x="-3605" y="94769"/>
                    <a:pt x="9948" y="141137"/>
                  </a:cubicBezTo>
                  <a:cubicBezTo>
                    <a:pt x="17692" y="142105"/>
                    <a:pt x="25533" y="142589"/>
                    <a:pt x="33567" y="142589"/>
                  </a:cubicBezTo>
                  <a:cubicBezTo>
                    <a:pt x="44700" y="142589"/>
                    <a:pt x="55735" y="141621"/>
                    <a:pt x="66383" y="139879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41718DC0-4644-0FF2-8F4A-B6CD6022D8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87487" y="3659011"/>
            <a:ext cx="9213525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9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15ABA69-B3D5-F3B7-4E43-69991F113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2025 Clarivate. All rights reserved.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65B9859-F00E-8C63-F91B-5D91A8A28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540912D-D14E-55AC-C114-6C8756261D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7487" y="2523829"/>
            <a:ext cx="9217026" cy="1030130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36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 break one line</a:t>
            </a:r>
          </a:p>
        </p:txBody>
      </p:sp>
    </p:spTree>
    <p:extLst>
      <p:ext uri="{BB962C8B-B14F-4D97-AF65-F5344CB8AC3E}">
        <p14:creationId xmlns:p14="http://schemas.microsoft.com/office/powerpoint/2010/main" val="27229827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t Pattern - 2 or 3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6C3D72-86EF-EAF3-AB07-1BA2FE92A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0728" cy="6858000"/>
          </a:xfrm>
          <a:prstGeom prst="rect">
            <a:avLst/>
          </a:prstGeom>
        </p:spPr>
      </p:pic>
      <p:grpSp>
        <p:nvGrpSpPr>
          <p:cNvPr id="6" name="Graphic 13">
            <a:extLst>
              <a:ext uri="{FF2B5EF4-FFF2-40B4-BE49-F238E27FC236}">
                <a16:creationId xmlns:a16="http://schemas.microsoft.com/office/drawing/2014/main" id="{D52C985B-47D7-433E-A866-3C0AB39DE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16434" y="371476"/>
            <a:ext cx="341492" cy="376238"/>
            <a:chOff x="5408631" y="362875"/>
            <a:chExt cx="214296" cy="236100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51CBA01-B8A4-42BF-DAC5-B83D0B7BC3FC}"/>
                </a:ext>
              </a:extLst>
            </p:cNvPr>
            <p:cNvSpPr/>
            <p:nvPr/>
          </p:nvSpPr>
          <p:spPr>
            <a:xfrm>
              <a:off x="5474917" y="481070"/>
              <a:ext cx="147913" cy="117904"/>
            </a:xfrm>
            <a:custGeom>
              <a:avLst/>
              <a:gdLst>
                <a:gd name="connsiteX0" fmla="*/ 97 w 147913"/>
                <a:gd name="connsiteY0" fmla="*/ 68342 h 117904"/>
                <a:gd name="connsiteX1" fmla="*/ 14036 w 147913"/>
                <a:gd name="connsiteY1" fmla="*/ 98061 h 117904"/>
                <a:gd name="connsiteX2" fmla="*/ 27105 w 147913"/>
                <a:gd name="connsiteY2" fmla="*/ 117905 h 117904"/>
                <a:gd name="connsiteX3" fmla="*/ 147913 w 147913"/>
                <a:gd name="connsiteY3" fmla="*/ 48111 h 117904"/>
                <a:gd name="connsiteX4" fmla="*/ 118486 w 147913"/>
                <a:gd name="connsiteY4" fmla="*/ 0 h 117904"/>
                <a:gd name="connsiteX5" fmla="*/ 0 w 147913"/>
                <a:gd name="connsiteY5" fmla="*/ 68536 h 117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913" h="117904">
                  <a:moveTo>
                    <a:pt x="97" y="68342"/>
                  </a:moveTo>
                  <a:cubicBezTo>
                    <a:pt x="3872" y="78506"/>
                    <a:pt x="8519" y="88477"/>
                    <a:pt x="14036" y="98061"/>
                  </a:cubicBezTo>
                  <a:cubicBezTo>
                    <a:pt x="18005" y="104933"/>
                    <a:pt x="22361" y="111516"/>
                    <a:pt x="27105" y="117905"/>
                  </a:cubicBezTo>
                  <a:cubicBezTo>
                    <a:pt x="73957" y="106386"/>
                    <a:pt x="115582" y="81798"/>
                    <a:pt x="147913" y="48111"/>
                  </a:cubicBezTo>
                  <a:cubicBezTo>
                    <a:pt x="140460" y="30589"/>
                    <a:pt x="130489" y="14424"/>
                    <a:pt x="118486" y="0"/>
                  </a:cubicBezTo>
                  <a:cubicBezTo>
                    <a:pt x="89058" y="35526"/>
                    <a:pt x="47336" y="60501"/>
                    <a:pt x="0" y="68536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BCC4840-F4D7-AF6C-7D05-F1207870A5E0}"/>
                </a:ext>
              </a:extLst>
            </p:cNvPr>
            <p:cNvSpPr/>
            <p:nvPr/>
          </p:nvSpPr>
          <p:spPr>
            <a:xfrm>
              <a:off x="5475014" y="362875"/>
              <a:ext cx="147913" cy="118098"/>
            </a:xfrm>
            <a:custGeom>
              <a:avLst/>
              <a:gdLst>
                <a:gd name="connsiteX0" fmla="*/ 27008 w 147913"/>
                <a:gd name="connsiteY0" fmla="*/ 0 h 118098"/>
                <a:gd name="connsiteX1" fmla="*/ 0 w 147913"/>
                <a:gd name="connsiteY1" fmla="*/ 49563 h 118098"/>
                <a:gd name="connsiteX2" fmla="*/ 118486 w 147913"/>
                <a:gd name="connsiteY2" fmla="*/ 118099 h 118098"/>
                <a:gd name="connsiteX3" fmla="*/ 147913 w 147913"/>
                <a:gd name="connsiteY3" fmla="*/ 69988 h 118098"/>
                <a:gd name="connsiteX4" fmla="*/ 27008 w 147913"/>
                <a:gd name="connsiteY4" fmla="*/ 0 h 118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13" h="118098">
                  <a:moveTo>
                    <a:pt x="27008" y="0"/>
                  </a:moveTo>
                  <a:cubicBezTo>
                    <a:pt x="15779" y="15004"/>
                    <a:pt x="6679" y="31654"/>
                    <a:pt x="0" y="49563"/>
                  </a:cubicBezTo>
                  <a:cubicBezTo>
                    <a:pt x="47433" y="57597"/>
                    <a:pt x="89058" y="82572"/>
                    <a:pt x="118486" y="118099"/>
                  </a:cubicBezTo>
                  <a:cubicBezTo>
                    <a:pt x="130489" y="103675"/>
                    <a:pt x="140460" y="87412"/>
                    <a:pt x="147913" y="69988"/>
                  </a:cubicBezTo>
                  <a:cubicBezTo>
                    <a:pt x="115582" y="36107"/>
                    <a:pt x="73860" y="11519"/>
                    <a:pt x="27008" y="0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1B78DFB-CACF-8A93-6F50-4B852508181E}"/>
                </a:ext>
              </a:extLst>
            </p:cNvPr>
            <p:cNvSpPr/>
            <p:nvPr/>
          </p:nvSpPr>
          <p:spPr>
            <a:xfrm>
              <a:off x="5408631" y="409727"/>
              <a:ext cx="66383" cy="142589"/>
            </a:xfrm>
            <a:custGeom>
              <a:avLst/>
              <a:gdLst>
                <a:gd name="connsiteX0" fmla="*/ 66383 w 66383"/>
                <a:gd name="connsiteY0" fmla="*/ 139685 h 142589"/>
                <a:gd name="connsiteX1" fmla="*/ 60769 w 66383"/>
                <a:gd name="connsiteY1" fmla="*/ 20328 h 142589"/>
                <a:gd name="connsiteX2" fmla="*/ 66383 w 66383"/>
                <a:gd name="connsiteY2" fmla="*/ 2710 h 142589"/>
                <a:gd name="connsiteX3" fmla="*/ 33567 w 66383"/>
                <a:gd name="connsiteY3" fmla="*/ 0 h 142589"/>
                <a:gd name="connsiteX4" fmla="*/ 9948 w 66383"/>
                <a:gd name="connsiteY4" fmla="*/ 1452 h 142589"/>
                <a:gd name="connsiteX5" fmla="*/ 9948 w 66383"/>
                <a:gd name="connsiteY5" fmla="*/ 141137 h 142589"/>
                <a:gd name="connsiteX6" fmla="*/ 33567 w 66383"/>
                <a:gd name="connsiteY6" fmla="*/ 142589 h 142589"/>
                <a:gd name="connsiteX7" fmla="*/ 66383 w 66383"/>
                <a:gd name="connsiteY7" fmla="*/ 139879 h 142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383" h="142589">
                  <a:moveTo>
                    <a:pt x="66383" y="139685"/>
                  </a:moveTo>
                  <a:cubicBezTo>
                    <a:pt x="52153" y="101642"/>
                    <a:pt x="50024" y="60308"/>
                    <a:pt x="60769" y="20328"/>
                  </a:cubicBezTo>
                  <a:cubicBezTo>
                    <a:pt x="62414" y="14327"/>
                    <a:pt x="64254" y="8422"/>
                    <a:pt x="66383" y="2710"/>
                  </a:cubicBezTo>
                  <a:cubicBezTo>
                    <a:pt x="55735" y="871"/>
                    <a:pt x="44796" y="0"/>
                    <a:pt x="33567" y="0"/>
                  </a:cubicBezTo>
                  <a:cubicBezTo>
                    <a:pt x="25630" y="0"/>
                    <a:pt x="17692" y="484"/>
                    <a:pt x="9948" y="1452"/>
                  </a:cubicBezTo>
                  <a:cubicBezTo>
                    <a:pt x="-3024" y="46368"/>
                    <a:pt x="-3605" y="94769"/>
                    <a:pt x="9948" y="141137"/>
                  </a:cubicBezTo>
                  <a:cubicBezTo>
                    <a:pt x="17692" y="142105"/>
                    <a:pt x="25533" y="142589"/>
                    <a:pt x="33567" y="142589"/>
                  </a:cubicBezTo>
                  <a:cubicBezTo>
                    <a:pt x="44700" y="142589"/>
                    <a:pt x="55735" y="141621"/>
                    <a:pt x="66383" y="139879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41718DC0-4644-0FF2-8F4A-B6CD6022D8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4139077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9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8EEDAC-CF47-CCE9-DD7E-C104D4EDE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2025 Clarivate. All rights reserved.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D199546-2CFB-DE8B-5677-A6A62454C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6499B77-47FF-6543-F9D9-811C797EDC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9151" y="2502214"/>
            <a:ext cx="547370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36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 break two or three lines lorem ipsum dolor</a:t>
            </a:r>
          </a:p>
        </p:txBody>
      </p:sp>
    </p:spTree>
    <p:extLst>
      <p:ext uri="{BB962C8B-B14F-4D97-AF65-F5344CB8AC3E}">
        <p14:creationId xmlns:p14="http://schemas.microsoft.com/office/powerpoint/2010/main" val="8288446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- 1 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663A1B-0B66-473D-B242-E4DAA47FED76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85000">
                <a:srgbClr val="3595F0"/>
              </a:gs>
              <a:gs pos="15000">
                <a:schemeClr val="accent2"/>
              </a:gs>
            </a:gsLst>
            <a:lin ang="4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6" name="Graphic 13">
            <a:extLst>
              <a:ext uri="{FF2B5EF4-FFF2-40B4-BE49-F238E27FC236}">
                <a16:creationId xmlns:a16="http://schemas.microsoft.com/office/drawing/2014/main" id="{D52C985B-47D7-433E-A866-3C0AB39DE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16434" y="371476"/>
            <a:ext cx="341492" cy="376238"/>
            <a:chOff x="5408631" y="362875"/>
            <a:chExt cx="214296" cy="236100"/>
          </a:xfrm>
          <a:solidFill>
            <a:schemeClr val="bg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51CBA01-B8A4-42BF-DAC5-B83D0B7BC3FC}"/>
                </a:ext>
              </a:extLst>
            </p:cNvPr>
            <p:cNvSpPr/>
            <p:nvPr/>
          </p:nvSpPr>
          <p:spPr>
            <a:xfrm>
              <a:off x="5474917" y="481070"/>
              <a:ext cx="147913" cy="117904"/>
            </a:xfrm>
            <a:custGeom>
              <a:avLst/>
              <a:gdLst>
                <a:gd name="connsiteX0" fmla="*/ 97 w 147913"/>
                <a:gd name="connsiteY0" fmla="*/ 68342 h 117904"/>
                <a:gd name="connsiteX1" fmla="*/ 14036 w 147913"/>
                <a:gd name="connsiteY1" fmla="*/ 98061 h 117904"/>
                <a:gd name="connsiteX2" fmla="*/ 27105 w 147913"/>
                <a:gd name="connsiteY2" fmla="*/ 117905 h 117904"/>
                <a:gd name="connsiteX3" fmla="*/ 147913 w 147913"/>
                <a:gd name="connsiteY3" fmla="*/ 48111 h 117904"/>
                <a:gd name="connsiteX4" fmla="*/ 118486 w 147913"/>
                <a:gd name="connsiteY4" fmla="*/ 0 h 117904"/>
                <a:gd name="connsiteX5" fmla="*/ 0 w 147913"/>
                <a:gd name="connsiteY5" fmla="*/ 68536 h 117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913" h="117904">
                  <a:moveTo>
                    <a:pt x="97" y="68342"/>
                  </a:moveTo>
                  <a:cubicBezTo>
                    <a:pt x="3872" y="78506"/>
                    <a:pt x="8519" y="88477"/>
                    <a:pt x="14036" y="98061"/>
                  </a:cubicBezTo>
                  <a:cubicBezTo>
                    <a:pt x="18005" y="104933"/>
                    <a:pt x="22361" y="111516"/>
                    <a:pt x="27105" y="117905"/>
                  </a:cubicBezTo>
                  <a:cubicBezTo>
                    <a:pt x="73957" y="106386"/>
                    <a:pt x="115582" y="81798"/>
                    <a:pt x="147913" y="48111"/>
                  </a:cubicBezTo>
                  <a:cubicBezTo>
                    <a:pt x="140460" y="30589"/>
                    <a:pt x="130489" y="14424"/>
                    <a:pt x="118486" y="0"/>
                  </a:cubicBezTo>
                  <a:cubicBezTo>
                    <a:pt x="89058" y="35526"/>
                    <a:pt x="47336" y="60501"/>
                    <a:pt x="0" y="68536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BCC4840-F4D7-AF6C-7D05-F1207870A5E0}"/>
                </a:ext>
              </a:extLst>
            </p:cNvPr>
            <p:cNvSpPr/>
            <p:nvPr/>
          </p:nvSpPr>
          <p:spPr>
            <a:xfrm>
              <a:off x="5475014" y="362875"/>
              <a:ext cx="147913" cy="118098"/>
            </a:xfrm>
            <a:custGeom>
              <a:avLst/>
              <a:gdLst>
                <a:gd name="connsiteX0" fmla="*/ 27008 w 147913"/>
                <a:gd name="connsiteY0" fmla="*/ 0 h 118098"/>
                <a:gd name="connsiteX1" fmla="*/ 0 w 147913"/>
                <a:gd name="connsiteY1" fmla="*/ 49563 h 118098"/>
                <a:gd name="connsiteX2" fmla="*/ 118486 w 147913"/>
                <a:gd name="connsiteY2" fmla="*/ 118099 h 118098"/>
                <a:gd name="connsiteX3" fmla="*/ 147913 w 147913"/>
                <a:gd name="connsiteY3" fmla="*/ 69988 h 118098"/>
                <a:gd name="connsiteX4" fmla="*/ 27008 w 147913"/>
                <a:gd name="connsiteY4" fmla="*/ 0 h 118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13" h="118098">
                  <a:moveTo>
                    <a:pt x="27008" y="0"/>
                  </a:moveTo>
                  <a:cubicBezTo>
                    <a:pt x="15779" y="15004"/>
                    <a:pt x="6679" y="31654"/>
                    <a:pt x="0" y="49563"/>
                  </a:cubicBezTo>
                  <a:cubicBezTo>
                    <a:pt x="47433" y="57597"/>
                    <a:pt x="89058" y="82572"/>
                    <a:pt x="118486" y="118099"/>
                  </a:cubicBezTo>
                  <a:cubicBezTo>
                    <a:pt x="130489" y="103675"/>
                    <a:pt x="140460" y="87412"/>
                    <a:pt x="147913" y="69988"/>
                  </a:cubicBezTo>
                  <a:cubicBezTo>
                    <a:pt x="115582" y="36107"/>
                    <a:pt x="73860" y="11519"/>
                    <a:pt x="27008" y="0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1B78DFB-CACF-8A93-6F50-4B852508181E}"/>
                </a:ext>
              </a:extLst>
            </p:cNvPr>
            <p:cNvSpPr/>
            <p:nvPr/>
          </p:nvSpPr>
          <p:spPr>
            <a:xfrm>
              <a:off x="5408631" y="409727"/>
              <a:ext cx="66383" cy="142589"/>
            </a:xfrm>
            <a:custGeom>
              <a:avLst/>
              <a:gdLst>
                <a:gd name="connsiteX0" fmla="*/ 66383 w 66383"/>
                <a:gd name="connsiteY0" fmla="*/ 139685 h 142589"/>
                <a:gd name="connsiteX1" fmla="*/ 60769 w 66383"/>
                <a:gd name="connsiteY1" fmla="*/ 20328 h 142589"/>
                <a:gd name="connsiteX2" fmla="*/ 66383 w 66383"/>
                <a:gd name="connsiteY2" fmla="*/ 2710 h 142589"/>
                <a:gd name="connsiteX3" fmla="*/ 33567 w 66383"/>
                <a:gd name="connsiteY3" fmla="*/ 0 h 142589"/>
                <a:gd name="connsiteX4" fmla="*/ 9948 w 66383"/>
                <a:gd name="connsiteY4" fmla="*/ 1452 h 142589"/>
                <a:gd name="connsiteX5" fmla="*/ 9948 w 66383"/>
                <a:gd name="connsiteY5" fmla="*/ 141137 h 142589"/>
                <a:gd name="connsiteX6" fmla="*/ 33567 w 66383"/>
                <a:gd name="connsiteY6" fmla="*/ 142589 h 142589"/>
                <a:gd name="connsiteX7" fmla="*/ 66383 w 66383"/>
                <a:gd name="connsiteY7" fmla="*/ 139879 h 142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383" h="142589">
                  <a:moveTo>
                    <a:pt x="66383" y="139685"/>
                  </a:moveTo>
                  <a:cubicBezTo>
                    <a:pt x="52153" y="101642"/>
                    <a:pt x="50024" y="60308"/>
                    <a:pt x="60769" y="20328"/>
                  </a:cubicBezTo>
                  <a:cubicBezTo>
                    <a:pt x="62414" y="14327"/>
                    <a:pt x="64254" y="8422"/>
                    <a:pt x="66383" y="2710"/>
                  </a:cubicBezTo>
                  <a:cubicBezTo>
                    <a:pt x="55735" y="871"/>
                    <a:pt x="44796" y="0"/>
                    <a:pt x="33567" y="0"/>
                  </a:cubicBezTo>
                  <a:cubicBezTo>
                    <a:pt x="25630" y="0"/>
                    <a:pt x="17692" y="484"/>
                    <a:pt x="9948" y="1452"/>
                  </a:cubicBezTo>
                  <a:cubicBezTo>
                    <a:pt x="-3024" y="46368"/>
                    <a:pt x="-3605" y="94769"/>
                    <a:pt x="9948" y="141137"/>
                  </a:cubicBezTo>
                  <a:cubicBezTo>
                    <a:pt x="17692" y="142105"/>
                    <a:pt x="25533" y="142589"/>
                    <a:pt x="33567" y="142589"/>
                  </a:cubicBezTo>
                  <a:cubicBezTo>
                    <a:pt x="44700" y="142589"/>
                    <a:pt x="55735" y="141621"/>
                    <a:pt x="66383" y="139879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41718DC0-4644-0FF2-8F4A-B6CD6022D8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87487" y="3659011"/>
            <a:ext cx="9213525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95000"/>
              </a:lnSpc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15ABA69-B3D5-F3B7-4E43-69991F113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2025 Clarivate. All rights reserved.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65B9859-F00E-8C63-F91B-5D91A8A28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9DEE37C-6711-2F36-53B5-C483E4D1C8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7487" y="2523829"/>
            <a:ext cx="9217026" cy="1030130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 break one line</a:t>
            </a:r>
          </a:p>
        </p:txBody>
      </p:sp>
    </p:spTree>
    <p:extLst>
      <p:ext uri="{BB962C8B-B14F-4D97-AF65-F5344CB8AC3E}">
        <p14:creationId xmlns:p14="http://schemas.microsoft.com/office/powerpoint/2010/main" val="8765853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- 2 or 3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C21B433-2544-B914-40FB-0C9AADE292FE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85000">
                <a:srgbClr val="3595F0"/>
              </a:gs>
              <a:gs pos="15000">
                <a:schemeClr val="accent2"/>
              </a:gs>
            </a:gsLst>
            <a:lin ang="4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6" name="Graphic 13">
            <a:extLst>
              <a:ext uri="{FF2B5EF4-FFF2-40B4-BE49-F238E27FC236}">
                <a16:creationId xmlns:a16="http://schemas.microsoft.com/office/drawing/2014/main" id="{D52C985B-47D7-433E-A866-3C0AB39DE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16434" y="371476"/>
            <a:ext cx="341492" cy="376238"/>
            <a:chOff x="5408631" y="362875"/>
            <a:chExt cx="214296" cy="236100"/>
          </a:xfrm>
          <a:solidFill>
            <a:schemeClr val="bg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51CBA01-B8A4-42BF-DAC5-B83D0B7BC3FC}"/>
                </a:ext>
              </a:extLst>
            </p:cNvPr>
            <p:cNvSpPr/>
            <p:nvPr/>
          </p:nvSpPr>
          <p:spPr>
            <a:xfrm>
              <a:off x="5474917" y="481070"/>
              <a:ext cx="147913" cy="117904"/>
            </a:xfrm>
            <a:custGeom>
              <a:avLst/>
              <a:gdLst>
                <a:gd name="connsiteX0" fmla="*/ 97 w 147913"/>
                <a:gd name="connsiteY0" fmla="*/ 68342 h 117904"/>
                <a:gd name="connsiteX1" fmla="*/ 14036 w 147913"/>
                <a:gd name="connsiteY1" fmla="*/ 98061 h 117904"/>
                <a:gd name="connsiteX2" fmla="*/ 27105 w 147913"/>
                <a:gd name="connsiteY2" fmla="*/ 117905 h 117904"/>
                <a:gd name="connsiteX3" fmla="*/ 147913 w 147913"/>
                <a:gd name="connsiteY3" fmla="*/ 48111 h 117904"/>
                <a:gd name="connsiteX4" fmla="*/ 118486 w 147913"/>
                <a:gd name="connsiteY4" fmla="*/ 0 h 117904"/>
                <a:gd name="connsiteX5" fmla="*/ 0 w 147913"/>
                <a:gd name="connsiteY5" fmla="*/ 68536 h 117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913" h="117904">
                  <a:moveTo>
                    <a:pt x="97" y="68342"/>
                  </a:moveTo>
                  <a:cubicBezTo>
                    <a:pt x="3872" y="78506"/>
                    <a:pt x="8519" y="88477"/>
                    <a:pt x="14036" y="98061"/>
                  </a:cubicBezTo>
                  <a:cubicBezTo>
                    <a:pt x="18005" y="104933"/>
                    <a:pt x="22361" y="111516"/>
                    <a:pt x="27105" y="117905"/>
                  </a:cubicBezTo>
                  <a:cubicBezTo>
                    <a:pt x="73957" y="106386"/>
                    <a:pt x="115582" y="81798"/>
                    <a:pt x="147913" y="48111"/>
                  </a:cubicBezTo>
                  <a:cubicBezTo>
                    <a:pt x="140460" y="30589"/>
                    <a:pt x="130489" y="14424"/>
                    <a:pt x="118486" y="0"/>
                  </a:cubicBezTo>
                  <a:cubicBezTo>
                    <a:pt x="89058" y="35526"/>
                    <a:pt x="47336" y="60501"/>
                    <a:pt x="0" y="68536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BCC4840-F4D7-AF6C-7D05-F1207870A5E0}"/>
                </a:ext>
              </a:extLst>
            </p:cNvPr>
            <p:cNvSpPr/>
            <p:nvPr/>
          </p:nvSpPr>
          <p:spPr>
            <a:xfrm>
              <a:off x="5475014" y="362875"/>
              <a:ext cx="147913" cy="118098"/>
            </a:xfrm>
            <a:custGeom>
              <a:avLst/>
              <a:gdLst>
                <a:gd name="connsiteX0" fmla="*/ 27008 w 147913"/>
                <a:gd name="connsiteY0" fmla="*/ 0 h 118098"/>
                <a:gd name="connsiteX1" fmla="*/ 0 w 147913"/>
                <a:gd name="connsiteY1" fmla="*/ 49563 h 118098"/>
                <a:gd name="connsiteX2" fmla="*/ 118486 w 147913"/>
                <a:gd name="connsiteY2" fmla="*/ 118099 h 118098"/>
                <a:gd name="connsiteX3" fmla="*/ 147913 w 147913"/>
                <a:gd name="connsiteY3" fmla="*/ 69988 h 118098"/>
                <a:gd name="connsiteX4" fmla="*/ 27008 w 147913"/>
                <a:gd name="connsiteY4" fmla="*/ 0 h 118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13" h="118098">
                  <a:moveTo>
                    <a:pt x="27008" y="0"/>
                  </a:moveTo>
                  <a:cubicBezTo>
                    <a:pt x="15779" y="15004"/>
                    <a:pt x="6679" y="31654"/>
                    <a:pt x="0" y="49563"/>
                  </a:cubicBezTo>
                  <a:cubicBezTo>
                    <a:pt x="47433" y="57597"/>
                    <a:pt x="89058" y="82572"/>
                    <a:pt x="118486" y="118099"/>
                  </a:cubicBezTo>
                  <a:cubicBezTo>
                    <a:pt x="130489" y="103675"/>
                    <a:pt x="140460" y="87412"/>
                    <a:pt x="147913" y="69988"/>
                  </a:cubicBezTo>
                  <a:cubicBezTo>
                    <a:pt x="115582" y="36107"/>
                    <a:pt x="73860" y="11519"/>
                    <a:pt x="27008" y="0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1B78DFB-CACF-8A93-6F50-4B852508181E}"/>
                </a:ext>
              </a:extLst>
            </p:cNvPr>
            <p:cNvSpPr/>
            <p:nvPr/>
          </p:nvSpPr>
          <p:spPr>
            <a:xfrm>
              <a:off x="5408631" y="409727"/>
              <a:ext cx="66383" cy="142589"/>
            </a:xfrm>
            <a:custGeom>
              <a:avLst/>
              <a:gdLst>
                <a:gd name="connsiteX0" fmla="*/ 66383 w 66383"/>
                <a:gd name="connsiteY0" fmla="*/ 139685 h 142589"/>
                <a:gd name="connsiteX1" fmla="*/ 60769 w 66383"/>
                <a:gd name="connsiteY1" fmla="*/ 20328 h 142589"/>
                <a:gd name="connsiteX2" fmla="*/ 66383 w 66383"/>
                <a:gd name="connsiteY2" fmla="*/ 2710 h 142589"/>
                <a:gd name="connsiteX3" fmla="*/ 33567 w 66383"/>
                <a:gd name="connsiteY3" fmla="*/ 0 h 142589"/>
                <a:gd name="connsiteX4" fmla="*/ 9948 w 66383"/>
                <a:gd name="connsiteY4" fmla="*/ 1452 h 142589"/>
                <a:gd name="connsiteX5" fmla="*/ 9948 w 66383"/>
                <a:gd name="connsiteY5" fmla="*/ 141137 h 142589"/>
                <a:gd name="connsiteX6" fmla="*/ 33567 w 66383"/>
                <a:gd name="connsiteY6" fmla="*/ 142589 h 142589"/>
                <a:gd name="connsiteX7" fmla="*/ 66383 w 66383"/>
                <a:gd name="connsiteY7" fmla="*/ 139879 h 142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383" h="142589">
                  <a:moveTo>
                    <a:pt x="66383" y="139685"/>
                  </a:moveTo>
                  <a:cubicBezTo>
                    <a:pt x="52153" y="101642"/>
                    <a:pt x="50024" y="60308"/>
                    <a:pt x="60769" y="20328"/>
                  </a:cubicBezTo>
                  <a:cubicBezTo>
                    <a:pt x="62414" y="14327"/>
                    <a:pt x="64254" y="8422"/>
                    <a:pt x="66383" y="2710"/>
                  </a:cubicBezTo>
                  <a:cubicBezTo>
                    <a:pt x="55735" y="871"/>
                    <a:pt x="44796" y="0"/>
                    <a:pt x="33567" y="0"/>
                  </a:cubicBezTo>
                  <a:cubicBezTo>
                    <a:pt x="25630" y="0"/>
                    <a:pt x="17692" y="484"/>
                    <a:pt x="9948" y="1452"/>
                  </a:cubicBezTo>
                  <a:cubicBezTo>
                    <a:pt x="-3024" y="46368"/>
                    <a:pt x="-3605" y="94769"/>
                    <a:pt x="9948" y="141137"/>
                  </a:cubicBezTo>
                  <a:cubicBezTo>
                    <a:pt x="17692" y="142105"/>
                    <a:pt x="25533" y="142589"/>
                    <a:pt x="33567" y="142589"/>
                  </a:cubicBezTo>
                  <a:cubicBezTo>
                    <a:pt x="44700" y="142589"/>
                    <a:pt x="55735" y="141621"/>
                    <a:pt x="66383" y="139879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41718DC0-4644-0FF2-8F4A-B6CD6022D8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4139077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95000"/>
              </a:lnSpc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8EEDAC-CF47-CCE9-DD7E-C104D4EDE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2025 Clarivate. All rights reserved.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D199546-2CFB-DE8B-5677-A6A62454C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1E08A87-9C47-BC27-C3BF-C59DDB9BE4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9151" y="2502214"/>
            <a:ext cx="547370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 break two or three lines lorem ipsum dolor</a:t>
            </a:r>
          </a:p>
        </p:txBody>
      </p:sp>
    </p:spTree>
    <p:extLst>
      <p:ext uri="{BB962C8B-B14F-4D97-AF65-F5344CB8AC3E}">
        <p14:creationId xmlns:p14="http://schemas.microsoft.com/office/powerpoint/2010/main" val="32266219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1 lin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Drag picture file here or click </a:t>
            </a:r>
            <a:r>
              <a:rPr lang="en-US" noProof="0" dirty="0"/>
              <a:t>center</a:t>
            </a:r>
            <a:r>
              <a:rPr lang="en-US" dirty="0"/>
              <a:t> icon to insert light image</a:t>
            </a:r>
          </a:p>
          <a:p>
            <a:endParaRPr lang="en-GB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F52E4A2-526B-92C0-3BC8-41B3956FCF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87487" y="3659011"/>
            <a:ext cx="9213525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9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DEB0543-CDE2-8043-BC4F-6A8829C66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2025 Clarivate. All rights reserved.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4F06CD3-B652-D597-8470-E9794F5D7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46F4974-7C86-E6D5-6712-2A7B3FA310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7487" y="2523829"/>
            <a:ext cx="9217026" cy="1030130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36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 break one line</a:t>
            </a:r>
          </a:p>
        </p:txBody>
      </p:sp>
    </p:spTree>
    <p:extLst>
      <p:ext uri="{BB962C8B-B14F-4D97-AF65-F5344CB8AC3E}">
        <p14:creationId xmlns:p14="http://schemas.microsoft.com/office/powerpoint/2010/main" val="3305958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rivate -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id="{CB0BFFB6-7EBA-689A-3E05-19F145E5B4D2}"/>
              </a:ext>
            </a:extLst>
          </p:cNvPr>
          <p:cNvSpPr txBox="1">
            <a:spLocks/>
          </p:cNvSpPr>
          <p:nvPr userDrawn="1"/>
        </p:nvSpPr>
        <p:spPr>
          <a:xfrm>
            <a:off x="550865" y="368828"/>
            <a:ext cx="10693822" cy="2518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 shared purpose, vision and mission</a:t>
            </a:r>
            <a:endParaRPr lang="en-GB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5E7EE61B-95D9-FAE1-B712-2515E96DB88D}"/>
              </a:ext>
            </a:extLst>
          </p:cNvPr>
          <p:cNvSpPr txBox="1">
            <a:spLocks/>
          </p:cNvSpPr>
          <p:nvPr userDrawn="1"/>
        </p:nvSpPr>
        <p:spPr>
          <a:xfrm>
            <a:off x="550865" y="752052"/>
            <a:ext cx="6897685" cy="3369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Embracing a Think forward mindset and setting a progressive and transformative direction for our company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53189360-CA75-6542-386A-94911E864679}"/>
              </a:ext>
            </a:extLst>
          </p:cNvPr>
          <p:cNvSpPr txBox="1">
            <a:spLocks/>
          </p:cNvSpPr>
          <p:nvPr userDrawn="1"/>
        </p:nvSpPr>
        <p:spPr>
          <a:xfrm>
            <a:off x="550865" y="2149479"/>
            <a:ext cx="1573210" cy="7254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Setting a progressive and transformative direction for </a:t>
            </a:r>
            <a:br>
              <a:rPr lang="en-US" dirty="0"/>
            </a:br>
            <a:r>
              <a:rPr lang="en-US" dirty="0"/>
              <a:t>our company</a:t>
            </a:r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184BF03E-0D05-8693-67F6-3A8F173BA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2285972" y="1741612"/>
            <a:ext cx="239573" cy="2016000"/>
          </a:xfrm>
          <a:prstGeom prst="rightBrac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Next LT Pro Bold"/>
              <a:ea typeface="+mn-ea"/>
              <a:cs typeface="+mn-cs"/>
            </a:endParaRP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93983623-429B-B210-2C8E-407ACEE94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17538" y="1783074"/>
            <a:ext cx="752467" cy="752467"/>
          </a:xfrm>
          <a:prstGeom prst="rect">
            <a:avLst/>
          </a:prstGeom>
        </p:spPr>
      </p:pic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230F77B6-62BC-4E45-AC83-B18A6BCB8BFA}"/>
              </a:ext>
            </a:extLst>
          </p:cNvPr>
          <p:cNvSpPr txBox="1">
            <a:spLocks/>
          </p:cNvSpPr>
          <p:nvPr userDrawn="1"/>
        </p:nvSpPr>
        <p:spPr>
          <a:xfrm>
            <a:off x="2985201" y="2514600"/>
            <a:ext cx="2268963" cy="27016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180000" indent="0" algn="ctr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0000" indent="0" algn="ctr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0000" indent="0" algn="ctr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Purpose</a:t>
            </a:r>
            <a:endParaRPr lang="en-GB" dirty="0"/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60989140-6F45-4AB6-00F8-4ADC14CFFEE5}"/>
              </a:ext>
            </a:extLst>
          </p:cNvPr>
          <p:cNvSpPr txBox="1">
            <a:spLocks/>
          </p:cNvSpPr>
          <p:nvPr userDrawn="1"/>
        </p:nvSpPr>
        <p:spPr>
          <a:xfrm>
            <a:off x="2985200" y="2876547"/>
            <a:ext cx="2268963" cy="10795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To elevate the ideas that will benefit everyday life</a:t>
            </a:r>
            <a:endParaRPr lang="en-US" dirty="0"/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7BF556C2-918B-B482-AA96-8BDAEE162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46452" y="1783074"/>
            <a:ext cx="735026" cy="735026"/>
          </a:xfrm>
          <a:prstGeom prst="rect">
            <a:avLst/>
          </a:prstGeom>
        </p:spPr>
      </p:pic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310056E5-A3E4-4C35-398E-3F0A4A447F0B}"/>
              </a:ext>
            </a:extLst>
          </p:cNvPr>
          <p:cNvSpPr txBox="1">
            <a:spLocks/>
          </p:cNvSpPr>
          <p:nvPr userDrawn="1"/>
        </p:nvSpPr>
        <p:spPr>
          <a:xfrm>
            <a:off x="5788024" y="2514600"/>
            <a:ext cx="2268963" cy="27016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180000" indent="0" algn="ctr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0000" indent="0" algn="ctr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0000" indent="0" algn="ctr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Vision</a:t>
            </a:r>
            <a:endParaRPr lang="en-GB" dirty="0"/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26A0146C-8391-A10D-BC86-9880EF92C46C}"/>
              </a:ext>
            </a:extLst>
          </p:cNvPr>
          <p:cNvSpPr txBox="1">
            <a:spLocks/>
          </p:cNvSpPr>
          <p:nvPr userDrawn="1"/>
        </p:nvSpPr>
        <p:spPr>
          <a:xfrm>
            <a:off x="5782560" y="2876548"/>
            <a:ext cx="2268963" cy="10795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To fuel the world’s greatest breakthroughs by harnessing the power of human ingenuity</a:t>
            </a:r>
            <a:endParaRPr lang="en-US" dirty="0"/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F13D4190-E585-B193-4EDC-EA274AD7B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75365" y="1768804"/>
            <a:ext cx="735026" cy="735026"/>
          </a:xfrm>
          <a:prstGeom prst="rect">
            <a:avLst/>
          </a:prstGeom>
        </p:spPr>
      </p:pic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D66C2A45-8540-E6DC-10FE-52A2757CDEF0}"/>
              </a:ext>
            </a:extLst>
          </p:cNvPr>
          <p:cNvSpPr txBox="1">
            <a:spLocks/>
          </p:cNvSpPr>
          <p:nvPr userDrawn="1"/>
        </p:nvSpPr>
        <p:spPr>
          <a:xfrm>
            <a:off x="8594722" y="2514600"/>
            <a:ext cx="2268963" cy="27016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180000" indent="0" algn="ctr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0000" indent="0" algn="ctr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0000" indent="0" algn="ctr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Mission</a:t>
            </a:r>
            <a:endParaRPr lang="en-GB" dirty="0"/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6A76C36C-8770-930E-7676-E982B2144E02}"/>
              </a:ext>
            </a:extLst>
          </p:cNvPr>
          <p:cNvSpPr txBox="1">
            <a:spLocks/>
          </p:cNvSpPr>
          <p:nvPr userDrawn="1"/>
        </p:nvSpPr>
        <p:spPr>
          <a:xfrm>
            <a:off x="8596310" y="2876548"/>
            <a:ext cx="3082926" cy="10795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To advance the success of people and organizations through transformative intelligence </a:t>
            </a:r>
            <a:br>
              <a:rPr lang="en-US"/>
            </a:br>
            <a:r>
              <a:rPr lang="en-US"/>
              <a:t>and trusted partnership</a:t>
            </a:r>
            <a:endParaRPr lang="en-US" dirty="0"/>
          </a:p>
        </p:txBody>
      </p:sp>
      <p:sp>
        <p:nvSpPr>
          <p:cNvPr id="35" name="Text Placeholder 23">
            <a:extLst>
              <a:ext uri="{FF2B5EF4-FFF2-40B4-BE49-F238E27FC236}">
                <a16:creationId xmlns:a16="http://schemas.microsoft.com/office/drawing/2014/main" id="{C246FA5A-43F1-7B63-C7E7-BD32EEFB962A}"/>
              </a:ext>
            </a:extLst>
          </p:cNvPr>
          <p:cNvSpPr txBox="1">
            <a:spLocks/>
          </p:cNvSpPr>
          <p:nvPr userDrawn="1"/>
        </p:nvSpPr>
        <p:spPr>
          <a:xfrm>
            <a:off x="550865" y="4406962"/>
            <a:ext cx="1573210" cy="7254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Delivering our promise with ambition, integrity and respect for the people around us</a:t>
            </a: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92740653-862C-A366-79DA-A2CDAB5E3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2285504" y="4086349"/>
            <a:ext cx="239573" cy="2016000"/>
          </a:xfrm>
          <a:prstGeom prst="rightBrac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Next LT Pro Bold"/>
              <a:ea typeface="+mn-ea"/>
              <a:cs typeface="+mn-cs"/>
            </a:endParaRP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AD5AF07B-7223-59D6-AC33-24FABA5A5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63019" y="4468242"/>
            <a:ext cx="803282" cy="803282"/>
          </a:xfrm>
          <a:prstGeom prst="rect">
            <a:avLst/>
          </a:prstGeom>
        </p:spPr>
      </p:pic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0F1EE494-D12E-16A6-4A53-D27BAABC5B37}"/>
              </a:ext>
            </a:extLst>
          </p:cNvPr>
          <p:cNvSpPr txBox="1">
            <a:spLocks/>
          </p:cNvSpPr>
          <p:nvPr userDrawn="1"/>
        </p:nvSpPr>
        <p:spPr>
          <a:xfrm>
            <a:off x="2985200" y="5472566"/>
            <a:ext cx="1227139" cy="27016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180000" indent="0" algn="ctr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0000" indent="0" algn="ctr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0000" indent="0" algn="ctr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</a:pPr>
            <a:r>
              <a:rPr lang="en-GB"/>
              <a:t>We aim for greatness</a:t>
            </a:r>
            <a:endParaRPr lang="en-GB" dirty="0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FA009AB-D9D6-0422-D0B9-AC778896A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46452" y="4468242"/>
            <a:ext cx="803282" cy="803282"/>
          </a:xfrm>
          <a:prstGeom prst="rect">
            <a:avLst/>
          </a:prstGeom>
        </p:spPr>
      </p:pic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98EF9D63-A3DB-CD47-05B0-1B3DA596EA08}"/>
              </a:ext>
            </a:extLst>
          </p:cNvPr>
          <p:cNvSpPr txBox="1">
            <a:spLocks/>
          </p:cNvSpPr>
          <p:nvPr userDrawn="1"/>
        </p:nvSpPr>
        <p:spPr>
          <a:xfrm>
            <a:off x="5788023" y="5472566"/>
            <a:ext cx="1227139" cy="27016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180000" indent="0" algn="ctr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0000" indent="0" algn="ctr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0000" indent="0" algn="ctr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</a:pPr>
            <a:r>
              <a:rPr lang="en-GB"/>
              <a:t>We own our actions</a:t>
            </a:r>
            <a:endParaRPr lang="en-GB" dirty="0"/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00A5CB4F-950D-0F8A-E50A-3865EA4F5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529885" y="4468242"/>
            <a:ext cx="803282" cy="803282"/>
          </a:xfrm>
          <a:prstGeom prst="rect">
            <a:avLst/>
          </a:prstGeom>
        </p:spPr>
      </p:pic>
      <p:sp>
        <p:nvSpPr>
          <p:cNvPr id="38" name="Text Placeholder 19">
            <a:extLst>
              <a:ext uri="{FF2B5EF4-FFF2-40B4-BE49-F238E27FC236}">
                <a16:creationId xmlns:a16="http://schemas.microsoft.com/office/drawing/2014/main" id="{E7E51806-E59D-3429-C3E5-EAC198DCFAC7}"/>
              </a:ext>
            </a:extLst>
          </p:cNvPr>
          <p:cNvSpPr txBox="1">
            <a:spLocks/>
          </p:cNvSpPr>
          <p:nvPr userDrawn="1"/>
        </p:nvSpPr>
        <p:spPr>
          <a:xfrm>
            <a:off x="8594721" y="5472566"/>
            <a:ext cx="1227139" cy="27016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180000" indent="0" algn="ctr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0000" indent="0" algn="ctr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0000" indent="0" algn="ctr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</a:pPr>
            <a:r>
              <a:rPr lang="en-GB"/>
              <a:t>We value every voice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2025 Clarivate. All rights reserved.</a:t>
            </a:r>
          </a:p>
        </p:txBody>
      </p:sp>
      <p:sp>
        <p:nvSpPr>
          <p:cNvPr id="2" name="Text Placeholder 50">
            <a:extLst>
              <a:ext uri="{FF2B5EF4-FFF2-40B4-BE49-F238E27FC236}">
                <a16:creationId xmlns:a16="http://schemas.microsoft.com/office/drawing/2014/main" id="{DA989DFA-E8B1-BD3C-CFE2-3A0A87CEE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" y="-680886"/>
            <a:ext cx="4824000" cy="607071"/>
          </a:xfrm>
          <a:solidFill>
            <a:schemeClr val="accent3"/>
          </a:solidFill>
        </p:spPr>
        <p:txBody>
          <a:bodyPr wrap="square" lIns="72000" tIns="72000" rIns="72000" bIns="72000">
            <a:spAutoFit/>
          </a:bodyPr>
          <a:lstStyle>
            <a:lvl1pPr marL="0" indent="0">
              <a:buNone/>
              <a:defRPr/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en-GB" dirty="0"/>
              <a:t>Talking points for this slide can be found on the brand portal under Our Brand DNA &gt; Brand messaging</a:t>
            </a:r>
          </a:p>
        </p:txBody>
      </p:sp>
    </p:spTree>
    <p:extLst>
      <p:ext uri="{BB962C8B-B14F-4D97-AF65-F5344CB8AC3E}">
        <p14:creationId xmlns:p14="http://schemas.microsoft.com/office/powerpoint/2010/main" val="21008613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Drag picture file here or click </a:t>
            </a:r>
            <a:r>
              <a:rPr lang="en-US" noProof="0" dirty="0"/>
              <a:t>center</a:t>
            </a:r>
            <a:r>
              <a:rPr lang="en-US" dirty="0"/>
              <a:t> icon to insert light image</a:t>
            </a:r>
          </a:p>
          <a:p>
            <a:endParaRPr lang="en-GB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4139077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9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9ED56963-DF8A-612C-AAF6-80FD8B838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2025 Clarivate. All rights reserved.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B45A403-BE77-D04E-8382-06698FC39A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993EC57-5A48-A45C-ED06-B05361D5ED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9151" y="2502214"/>
            <a:ext cx="547370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36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 break two or three lines lorem ipsum dolor</a:t>
            </a:r>
          </a:p>
        </p:txBody>
      </p:sp>
    </p:spTree>
    <p:extLst>
      <p:ext uri="{BB962C8B-B14F-4D97-AF65-F5344CB8AC3E}">
        <p14:creationId xmlns:p14="http://schemas.microsoft.com/office/powerpoint/2010/main" val="2805829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image - 1 lin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Drag picture file here or click </a:t>
            </a:r>
            <a:r>
              <a:rPr lang="en-US" noProof="0" dirty="0"/>
              <a:t>center</a:t>
            </a:r>
            <a:r>
              <a:rPr lang="en-US" dirty="0"/>
              <a:t> icon to insert dark image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F52E4A2-526B-92C0-3BC8-41B3956FCF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87487" y="3659011"/>
            <a:ext cx="9213525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95000"/>
              </a:lnSpc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6D49407-D608-8BE3-F198-F1A469B9F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2025 Clarivate. All rights reserved.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EFCAC49-DC20-CC9F-4A62-190BF24B6E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85E911C-39C9-74DC-9624-AA306A756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7487" y="2523829"/>
            <a:ext cx="9217026" cy="1030130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 break one line</a:t>
            </a:r>
          </a:p>
        </p:txBody>
      </p:sp>
    </p:spTree>
    <p:extLst>
      <p:ext uri="{BB962C8B-B14F-4D97-AF65-F5344CB8AC3E}">
        <p14:creationId xmlns:p14="http://schemas.microsoft.com/office/powerpoint/2010/main" val="3451701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image - 2 or 3 lin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Drag picture file here or click </a:t>
            </a:r>
            <a:r>
              <a:rPr lang="en-US" noProof="0" dirty="0"/>
              <a:t>center</a:t>
            </a:r>
            <a:r>
              <a:rPr lang="en-US" dirty="0"/>
              <a:t> icon to insert dark image</a:t>
            </a:r>
          </a:p>
          <a:p>
            <a:endParaRPr lang="en-GB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4139077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95000"/>
              </a:lnSpc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0F17B3A-F0DA-9955-9C3E-6165FC805F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2025 Clarivate. All rights reserved.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D5593AC-BE79-AE03-EF6E-3B66A0EBD0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54BC57EA-ACEE-AF92-467D-1A1FE882B5E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9151" y="2502214"/>
            <a:ext cx="547370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 break two or three lines lorem ipsum dolor</a:t>
            </a:r>
          </a:p>
        </p:txBody>
      </p:sp>
    </p:spTree>
    <p:extLst>
      <p:ext uri="{BB962C8B-B14F-4D97-AF65-F5344CB8AC3E}">
        <p14:creationId xmlns:p14="http://schemas.microsoft.com/office/powerpoint/2010/main" val="22293801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Chart / Table_Ligh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828198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828198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2025 Clarivate.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73970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828198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828198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8281986" cy="4321175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2025 Clarivate.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74722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extbox - Three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8281986" cy="2518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Header avenir demi 24pt</a:t>
            </a:r>
            <a:br>
              <a:rPr lang="en-US" dirty="0"/>
            </a:br>
            <a:r>
              <a:rPr lang="en-US" dirty="0"/>
              <a:t>Optional second line</a:t>
            </a:r>
            <a:br>
              <a:rPr lang="en-US" dirty="0"/>
            </a:br>
            <a:r>
              <a:rPr lang="en-US" dirty="0"/>
              <a:t>Third line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8281986" cy="4321175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2025 Clarivate.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26479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2574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10692574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5B8B4328-59C1-D6A0-2D23-526CB791C2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67438" y="1808163"/>
            <a:ext cx="5076000" cy="4321175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2025 Clarivate.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27234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2574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10692574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204000" cy="4321175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E79289D7-5C2E-68CE-3B90-A9A8960FA8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95151" y="1808163"/>
            <a:ext cx="3204000" cy="4321175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9E19914-A73D-36ED-F704-267D2EE80C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39438" y="1808163"/>
            <a:ext cx="3204000" cy="4321175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2025 Clarivate.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50302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x Icon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10693822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5EA0C833-46C2-988C-0074-D6A83249C2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50863" y="1815305"/>
            <a:ext cx="360362" cy="360362"/>
          </a:xfrm>
          <a:noFill/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icon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9A6FB466-17DF-825B-8CFE-D36B7DFFAAC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50864" y="2354265"/>
            <a:ext cx="3204000" cy="270168"/>
          </a:xfrm>
        </p:spPr>
        <p:txBody>
          <a:bodyPr anchor="b" anchorCtr="0"/>
          <a:lstStyle>
            <a:lvl1pPr marL="0" indent="0" algn="l">
              <a:lnSpc>
                <a:spcPct val="95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One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2716212"/>
            <a:ext cx="3204000" cy="10795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CD8935F0-FF95-E453-E9F6-68893F7A504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295776" y="1815305"/>
            <a:ext cx="360362" cy="360362"/>
          </a:xfrm>
          <a:noFill/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icon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BA31540-DD60-C1FE-84D9-AB3B913DE24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301240" y="2354265"/>
            <a:ext cx="3204000" cy="270168"/>
          </a:xfrm>
        </p:spPr>
        <p:txBody>
          <a:bodyPr anchor="b" anchorCtr="0"/>
          <a:lstStyle>
            <a:lvl1pPr marL="0" indent="0" algn="l">
              <a:lnSpc>
                <a:spcPct val="95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Two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41114B1E-A563-1101-CB97-0755E7E651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2716213"/>
            <a:ext cx="3204000" cy="10795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  <a:endParaRPr lang="en-GB" dirty="0"/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222353BC-D3DC-BA3E-0558-E3C87FF2BDC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040687" y="1815305"/>
            <a:ext cx="360362" cy="360362"/>
          </a:xfrm>
          <a:noFill/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icon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47A08AD4-EF40-3EEE-D086-FAFE12BF8572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8039099" y="2354265"/>
            <a:ext cx="3204000" cy="270168"/>
          </a:xfrm>
        </p:spPr>
        <p:txBody>
          <a:bodyPr anchor="b" anchorCtr="0"/>
          <a:lstStyle>
            <a:lvl1pPr marL="0" indent="0" algn="l">
              <a:lnSpc>
                <a:spcPct val="95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Three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399FA75D-803B-3E4B-7183-E3994966E2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2716213"/>
            <a:ext cx="3204000" cy="10795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  <a:endParaRPr lang="en-GB" dirty="0"/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470F1949-6467-FE3B-E626-1F303399B97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50863" y="3975101"/>
            <a:ext cx="360362" cy="360362"/>
          </a:xfrm>
          <a:noFill/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icon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488A00D0-DFE0-4018-7DEA-DB963BB63359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550864" y="4514851"/>
            <a:ext cx="3204000" cy="270168"/>
          </a:xfrm>
        </p:spPr>
        <p:txBody>
          <a:bodyPr anchor="b" anchorCtr="0"/>
          <a:lstStyle>
            <a:lvl1pPr marL="0" indent="0" algn="l">
              <a:lnSpc>
                <a:spcPct val="95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Four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956E8744-4447-9B41-C4EF-92000E2207C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0863" y="4883149"/>
            <a:ext cx="3204000" cy="10795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ED0BCDCE-72FA-F3E6-C968-84566E1BEF5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295776" y="3975101"/>
            <a:ext cx="360362" cy="360362"/>
          </a:xfrm>
          <a:noFill/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icon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35021A18-46DC-3008-76D5-10DA7AF4F84A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4301240" y="4514851"/>
            <a:ext cx="3204000" cy="270168"/>
          </a:xfrm>
        </p:spPr>
        <p:txBody>
          <a:bodyPr anchor="b" anchorCtr="0"/>
          <a:lstStyle>
            <a:lvl1pPr marL="0" indent="0" algn="l">
              <a:lnSpc>
                <a:spcPct val="95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Five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2D22F55-B345-13EA-70B9-B62C67DD2F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95776" y="4883150"/>
            <a:ext cx="3204000" cy="10795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  <a:endParaRPr lang="en-GB" dirty="0"/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95AC45EB-6812-379E-D631-F1DE4063831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040687" y="3975101"/>
            <a:ext cx="360362" cy="360362"/>
          </a:xfrm>
          <a:noFill/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icon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69000ADE-09E6-91EC-6A61-155867714C5E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8039099" y="4514851"/>
            <a:ext cx="3204000" cy="270168"/>
          </a:xfrm>
        </p:spPr>
        <p:txBody>
          <a:bodyPr anchor="b" anchorCtr="0"/>
          <a:lstStyle>
            <a:lvl1pPr marL="0" indent="0" algn="l">
              <a:lnSpc>
                <a:spcPct val="95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Six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0876B04D-418A-408D-4B86-1F152EA3B9A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40687" y="4883150"/>
            <a:ext cx="3204000" cy="10795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2025 Clarivate.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76632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286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1069286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5EA0C833-46C2-988C-0074-D6A83249C21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51231" y="1815305"/>
            <a:ext cx="936257" cy="892971"/>
          </a:xfrm>
          <a:noFill/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05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or drag </a:t>
            </a:r>
            <a:br>
              <a:rPr lang="en-GB" dirty="0"/>
            </a:br>
            <a:r>
              <a:rPr lang="en-GB" dirty="0"/>
              <a:t>to insert  pictogram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2482E55-CD47-6253-53E5-42929A12AC2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50864" y="3068637"/>
            <a:ext cx="3204000" cy="270168"/>
          </a:xfrm>
        </p:spPr>
        <p:txBody>
          <a:bodyPr anchor="b" anchorCtr="0"/>
          <a:lstStyle>
            <a:lvl1pPr marL="0" indent="0" algn="l">
              <a:lnSpc>
                <a:spcPct val="95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One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63381" y="3435900"/>
            <a:ext cx="3204000" cy="19796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164A5E75-1C3A-DC3D-81BD-E0B3A4964763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173271" y="1816649"/>
            <a:ext cx="930792" cy="892971"/>
          </a:xfrm>
          <a:noFill/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05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or drag </a:t>
            </a:r>
            <a:br>
              <a:rPr lang="en-GB" dirty="0"/>
            </a:br>
            <a:r>
              <a:rPr lang="en-GB" dirty="0"/>
              <a:t>to insert  pictogram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8A5A533-705A-55BF-9640-A52E87924F4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172903" y="3068637"/>
            <a:ext cx="3204000" cy="270168"/>
          </a:xfrm>
        </p:spPr>
        <p:txBody>
          <a:bodyPr anchor="b" anchorCtr="0"/>
          <a:lstStyle>
            <a:lvl1pPr marL="0" indent="0" algn="l">
              <a:lnSpc>
                <a:spcPct val="95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Two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5371896C-3F0D-4AC8-A11F-BDE72D7513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172903" y="3437244"/>
            <a:ext cx="3204000" cy="19796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2025 Clarivate.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383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0A72917-94AF-8327-0C66-877F8B0C1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539177 w 12192000"/>
              <a:gd name="connsiteY0" fmla="*/ 622093 h 6858000"/>
              <a:gd name="connsiteX1" fmla="*/ 6539177 w 12192000"/>
              <a:gd name="connsiteY1" fmla="*/ 632101 h 6858000"/>
              <a:gd name="connsiteX2" fmla="*/ 6511379 w 12192000"/>
              <a:gd name="connsiteY2" fmla="*/ 657676 h 6858000"/>
              <a:gd name="connsiteX3" fmla="*/ 6491364 w 12192000"/>
              <a:gd name="connsiteY3" fmla="*/ 640997 h 6858000"/>
              <a:gd name="connsiteX4" fmla="*/ 6511379 w 12192000"/>
              <a:gd name="connsiteY4" fmla="*/ 625429 h 6858000"/>
              <a:gd name="connsiteX5" fmla="*/ 6526946 w 12192000"/>
              <a:gd name="connsiteY5" fmla="*/ 625429 h 6858000"/>
              <a:gd name="connsiteX6" fmla="*/ 6539177 w 12192000"/>
              <a:gd name="connsiteY6" fmla="*/ 622093 h 6858000"/>
              <a:gd name="connsiteX7" fmla="*/ 6052150 w 12192000"/>
              <a:gd name="connsiteY7" fmla="*/ 622093 h 6858000"/>
              <a:gd name="connsiteX8" fmla="*/ 6052150 w 12192000"/>
              <a:gd name="connsiteY8" fmla="*/ 632101 h 6858000"/>
              <a:gd name="connsiteX9" fmla="*/ 6024352 w 12192000"/>
              <a:gd name="connsiteY9" fmla="*/ 657676 h 6858000"/>
              <a:gd name="connsiteX10" fmla="*/ 6004337 w 12192000"/>
              <a:gd name="connsiteY10" fmla="*/ 640997 h 6858000"/>
              <a:gd name="connsiteX11" fmla="*/ 6024352 w 12192000"/>
              <a:gd name="connsiteY11" fmla="*/ 625429 h 6858000"/>
              <a:gd name="connsiteX12" fmla="*/ 6039919 w 12192000"/>
              <a:gd name="connsiteY12" fmla="*/ 625429 h 6858000"/>
              <a:gd name="connsiteX13" fmla="*/ 6052150 w 12192000"/>
              <a:gd name="connsiteY13" fmla="*/ 622093 h 6858000"/>
              <a:gd name="connsiteX14" fmla="*/ 5555115 w 12192000"/>
              <a:gd name="connsiteY14" fmla="*/ 574279 h 6858000"/>
              <a:gd name="connsiteX15" fmla="*/ 5418348 w 12192000"/>
              <a:gd name="connsiteY15" fmla="*/ 653229 h 6858000"/>
              <a:gd name="connsiteX16" fmla="*/ 5433915 w 12192000"/>
              <a:gd name="connsiteY16" fmla="*/ 687699 h 6858000"/>
              <a:gd name="connsiteX17" fmla="*/ 5449482 w 12192000"/>
              <a:gd name="connsiteY17" fmla="*/ 709938 h 6858000"/>
              <a:gd name="connsiteX18" fmla="*/ 5588473 w 12192000"/>
              <a:gd name="connsiteY18" fmla="*/ 629877 h 6858000"/>
              <a:gd name="connsiteX19" fmla="*/ 5555115 w 12192000"/>
              <a:gd name="connsiteY19" fmla="*/ 574279 h 6858000"/>
              <a:gd name="connsiteX20" fmla="*/ 6774909 w 12192000"/>
              <a:gd name="connsiteY20" fmla="*/ 570943 h 6858000"/>
              <a:gd name="connsiteX21" fmla="*/ 6806043 w 12192000"/>
              <a:gd name="connsiteY21" fmla="*/ 596518 h 6858000"/>
              <a:gd name="connsiteX22" fmla="*/ 6742662 w 12192000"/>
              <a:gd name="connsiteY22" fmla="*/ 596518 h 6858000"/>
              <a:gd name="connsiteX23" fmla="*/ 6774909 w 12192000"/>
              <a:gd name="connsiteY23" fmla="*/ 570943 h 6858000"/>
              <a:gd name="connsiteX24" fmla="*/ 6223388 w 12192000"/>
              <a:gd name="connsiteY24" fmla="*/ 540921 h 6858000"/>
              <a:gd name="connsiteX25" fmla="*/ 6223388 w 12192000"/>
              <a:gd name="connsiteY25" fmla="*/ 575391 h 6858000"/>
              <a:gd name="connsiteX26" fmla="*/ 6243403 w 12192000"/>
              <a:gd name="connsiteY26" fmla="*/ 575391 h 6858000"/>
              <a:gd name="connsiteX27" fmla="*/ 6243403 w 12192000"/>
              <a:gd name="connsiteY27" fmla="*/ 683250 h 6858000"/>
              <a:gd name="connsiteX28" fmla="*/ 6283433 w 12192000"/>
              <a:gd name="connsiteY28" fmla="*/ 683250 h 6858000"/>
              <a:gd name="connsiteX29" fmla="*/ 6283433 w 12192000"/>
              <a:gd name="connsiteY29" fmla="*/ 540921 h 6858000"/>
              <a:gd name="connsiteX30" fmla="*/ 6297888 w 12192000"/>
              <a:gd name="connsiteY30" fmla="*/ 540920 h 6858000"/>
              <a:gd name="connsiteX31" fmla="*/ 6346814 w 12192000"/>
              <a:gd name="connsiteY31" fmla="*/ 683250 h 6858000"/>
              <a:gd name="connsiteX32" fmla="*/ 6396850 w 12192000"/>
              <a:gd name="connsiteY32" fmla="*/ 683250 h 6858000"/>
              <a:gd name="connsiteX33" fmla="*/ 6447999 w 12192000"/>
              <a:gd name="connsiteY33" fmla="*/ 540920 h 6858000"/>
              <a:gd name="connsiteX34" fmla="*/ 6405746 w 12192000"/>
              <a:gd name="connsiteY34" fmla="*/ 540920 h 6858000"/>
              <a:gd name="connsiteX35" fmla="*/ 6373500 w 12192000"/>
              <a:gd name="connsiteY35" fmla="*/ 639884 h 6858000"/>
              <a:gd name="connsiteX36" fmla="*/ 6341253 w 12192000"/>
              <a:gd name="connsiteY36" fmla="*/ 540920 h 6858000"/>
              <a:gd name="connsiteX37" fmla="*/ 6774909 w 12192000"/>
              <a:gd name="connsiteY37" fmla="*/ 538696 h 6858000"/>
              <a:gd name="connsiteX38" fmla="*/ 6701521 w 12192000"/>
              <a:gd name="connsiteY38" fmla="*/ 613198 h 6858000"/>
              <a:gd name="connsiteX39" fmla="*/ 6776020 w 12192000"/>
              <a:gd name="connsiteY39" fmla="*/ 687698 h 6858000"/>
              <a:gd name="connsiteX40" fmla="*/ 6847184 w 12192000"/>
              <a:gd name="connsiteY40" fmla="*/ 643219 h 6858000"/>
              <a:gd name="connsiteX41" fmla="*/ 6804931 w 12192000"/>
              <a:gd name="connsiteY41" fmla="*/ 638772 h 6858000"/>
              <a:gd name="connsiteX42" fmla="*/ 6776020 w 12192000"/>
              <a:gd name="connsiteY42" fmla="*/ 653227 h 6858000"/>
              <a:gd name="connsiteX43" fmla="*/ 6743775 w 12192000"/>
              <a:gd name="connsiteY43" fmla="*/ 624317 h 6858000"/>
              <a:gd name="connsiteX44" fmla="*/ 6849408 w 12192000"/>
              <a:gd name="connsiteY44" fmla="*/ 624317 h 6858000"/>
              <a:gd name="connsiteX45" fmla="*/ 6849408 w 12192000"/>
              <a:gd name="connsiteY45" fmla="*/ 623205 h 6858000"/>
              <a:gd name="connsiteX46" fmla="*/ 6774909 w 12192000"/>
              <a:gd name="connsiteY46" fmla="*/ 538696 h 6858000"/>
              <a:gd name="connsiteX47" fmla="*/ 6192254 w 12192000"/>
              <a:gd name="connsiteY47" fmla="*/ 538696 h 6858000"/>
              <a:gd name="connsiteX48" fmla="*/ 6155559 w 12192000"/>
              <a:gd name="connsiteY48" fmla="*/ 563159 h 6858000"/>
              <a:gd name="connsiteX49" fmla="*/ 6155559 w 12192000"/>
              <a:gd name="connsiteY49" fmla="*/ 540920 h 6858000"/>
              <a:gd name="connsiteX50" fmla="*/ 6116642 w 12192000"/>
              <a:gd name="connsiteY50" fmla="*/ 540920 h 6858000"/>
              <a:gd name="connsiteX51" fmla="*/ 6116642 w 12192000"/>
              <a:gd name="connsiteY51" fmla="*/ 683250 h 6858000"/>
              <a:gd name="connsiteX52" fmla="*/ 6156672 w 12192000"/>
              <a:gd name="connsiteY52" fmla="*/ 683250 h 6858000"/>
              <a:gd name="connsiteX53" fmla="*/ 6156672 w 12192000"/>
              <a:gd name="connsiteY53" fmla="*/ 615421 h 6858000"/>
              <a:gd name="connsiteX54" fmla="*/ 6186693 w 12192000"/>
              <a:gd name="connsiteY54" fmla="*/ 580951 h 6858000"/>
              <a:gd name="connsiteX55" fmla="*/ 6203373 w 12192000"/>
              <a:gd name="connsiteY55" fmla="*/ 580951 h 6858000"/>
              <a:gd name="connsiteX56" fmla="*/ 6203373 w 12192000"/>
              <a:gd name="connsiteY56" fmla="*/ 539808 h 6858000"/>
              <a:gd name="connsiteX57" fmla="*/ 6192254 w 12192000"/>
              <a:gd name="connsiteY57" fmla="*/ 538696 h 6858000"/>
              <a:gd name="connsiteX58" fmla="*/ 6519162 w 12192000"/>
              <a:gd name="connsiteY58" fmla="*/ 537584 h 6858000"/>
              <a:gd name="connsiteX59" fmla="*/ 6458006 w 12192000"/>
              <a:gd name="connsiteY59" fmla="*/ 555376 h 6858000"/>
              <a:gd name="connsiteX60" fmla="*/ 6473573 w 12192000"/>
              <a:gd name="connsiteY60" fmla="*/ 585399 h 6858000"/>
              <a:gd name="connsiteX61" fmla="*/ 6515827 w 12192000"/>
              <a:gd name="connsiteY61" fmla="*/ 572055 h 6858000"/>
              <a:gd name="connsiteX62" fmla="*/ 6539177 w 12192000"/>
              <a:gd name="connsiteY62" fmla="*/ 588735 h 6858000"/>
              <a:gd name="connsiteX63" fmla="*/ 6540290 w 12192000"/>
              <a:gd name="connsiteY63" fmla="*/ 589846 h 6858000"/>
              <a:gd name="connsiteX64" fmla="*/ 6530282 w 12192000"/>
              <a:gd name="connsiteY64" fmla="*/ 598742 h 6858000"/>
              <a:gd name="connsiteX65" fmla="*/ 6502484 w 12192000"/>
              <a:gd name="connsiteY65" fmla="*/ 598742 h 6858000"/>
              <a:gd name="connsiteX66" fmla="*/ 6451335 w 12192000"/>
              <a:gd name="connsiteY66" fmla="*/ 642108 h 6858000"/>
              <a:gd name="connsiteX67" fmla="*/ 6501371 w 12192000"/>
              <a:gd name="connsiteY67" fmla="*/ 686587 h 6858000"/>
              <a:gd name="connsiteX68" fmla="*/ 6541401 w 12192000"/>
              <a:gd name="connsiteY68" fmla="*/ 669907 h 6858000"/>
              <a:gd name="connsiteX69" fmla="*/ 6541401 w 12192000"/>
              <a:gd name="connsiteY69" fmla="*/ 683250 h 6858000"/>
              <a:gd name="connsiteX70" fmla="*/ 6581431 w 12192000"/>
              <a:gd name="connsiteY70" fmla="*/ 683250 h 6858000"/>
              <a:gd name="connsiteX71" fmla="*/ 6581431 w 12192000"/>
              <a:gd name="connsiteY71" fmla="*/ 589846 h 6858000"/>
              <a:gd name="connsiteX72" fmla="*/ 6519162 w 12192000"/>
              <a:gd name="connsiteY72" fmla="*/ 537584 h 6858000"/>
              <a:gd name="connsiteX73" fmla="*/ 6032135 w 12192000"/>
              <a:gd name="connsiteY73" fmla="*/ 537584 h 6858000"/>
              <a:gd name="connsiteX74" fmla="*/ 5970979 w 12192000"/>
              <a:gd name="connsiteY74" fmla="*/ 555376 h 6858000"/>
              <a:gd name="connsiteX75" fmla="*/ 5986546 w 12192000"/>
              <a:gd name="connsiteY75" fmla="*/ 585399 h 6858000"/>
              <a:gd name="connsiteX76" fmla="*/ 6028800 w 12192000"/>
              <a:gd name="connsiteY76" fmla="*/ 572055 h 6858000"/>
              <a:gd name="connsiteX77" fmla="*/ 6052150 w 12192000"/>
              <a:gd name="connsiteY77" fmla="*/ 588735 h 6858000"/>
              <a:gd name="connsiteX78" fmla="*/ 6053262 w 12192000"/>
              <a:gd name="connsiteY78" fmla="*/ 589846 h 6858000"/>
              <a:gd name="connsiteX79" fmla="*/ 6043254 w 12192000"/>
              <a:gd name="connsiteY79" fmla="*/ 598742 h 6858000"/>
              <a:gd name="connsiteX80" fmla="*/ 6015456 w 12192000"/>
              <a:gd name="connsiteY80" fmla="*/ 598742 h 6858000"/>
              <a:gd name="connsiteX81" fmla="*/ 5964307 w 12192000"/>
              <a:gd name="connsiteY81" fmla="*/ 642108 h 6858000"/>
              <a:gd name="connsiteX82" fmla="*/ 6014344 w 12192000"/>
              <a:gd name="connsiteY82" fmla="*/ 686587 h 6858000"/>
              <a:gd name="connsiteX83" fmla="*/ 6054373 w 12192000"/>
              <a:gd name="connsiteY83" fmla="*/ 669907 h 6858000"/>
              <a:gd name="connsiteX84" fmla="*/ 6054373 w 12192000"/>
              <a:gd name="connsiteY84" fmla="*/ 683250 h 6858000"/>
              <a:gd name="connsiteX85" fmla="*/ 6094404 w 12192000"/>
              <a:gd name="connsiteY85" fmla="*/ 683250 h 6858000"/>
              <a:gd name="connsiteX86" fmla="*/ 6094404 w 12192000"/>
              <a:gd name="connsiteY86" fmla="*/ 589846 h 6858000"/>
              <a:gd name="connsiteX87" fmla="*/ 6032135 w 12192000"/>
              <a:gd name="connsiteY87" fmla="*/ 537584 h 6858000"/>
              <a:gd name="connsiteX88" fmla="*/ 5380541 w 12192000"/>
              <a:gd name="connsiteY88" fmla="*/ 493106 h 6858000"/>
              <a:gd name="connsiteX89" fmla="*/ 5353854 w 12192000"/>
              <a:gd name="connsiteY89" fmla="*/ 494218 h 6858000"/>
              <a:gd name="connsiteX90" fmla="*/ 5353854 w 12192000"/>
              <a:gd name="connsiteY90" fmla="*/ 654340 h 6858000"/>
              <a:gd name="connsiteX91" fmla="*/ 5380541 w 12192000"/>
              <a:gd name="connsiteY91" fmla="*/ 656564 h 6858000"/>
              <a:gd name="connsiteX92" fmla="*/ 5418346 w 12192000"/>
              <a:gd name="connsiteY92" fmla="*/ 653227 h 6858000"/>
              <a:gd name="connsiteX93" fmla="*/ 5411675 w 12192000"/>
              <a:gd name="connsiteY93" fmla="*/ 516457 h 6858000"/>
              <a:gd name="connsiteX94" fmla="*/ 5418346 w 12192000"/>
              <a:gd name="connsiteY94" fmla="*/ 496442 h 6858000"/>
              <a:gd name="connsiteX95" fmla="*/ 5380541 w 12192000"/>
              <a:gd name="connsiteY95" fmla="*/ 493106 h 6858000"/>
              <a:gd name="connsiteX96" fmla="*/ 6618125 w 12192000"/>
              <a:gd name="connsiteY96" fmla="*/ 487547 h 6858000"/>
              <a:gd name="connsiteX97" fmla="*/ 6618125 w 12192000"/>
              <a:gd name="connsiteY97" fmla="*/ 542032 h 6858000"/>
              <a:gd name="connsiteX98" fmla="*/ 6595886 w 12192000"/>
              <a:gd name="connsiteY98" fmla="*/ 542032 h 6858000"/>
              <a:gd name="connsiteX99" fmla="*/ 6595886 w 12192000"/>
              <a:gd name="connsiteY99" fmla="*/ 576503 h 6858000"/>
              <a:gd name="connsiteX100" fmla="*/ 6618125 w 12192000"/>
              <a:gd name="connsiteY100" fmla="*/ 576503 h 6858000"/>
              <a:gd name="connsiteX101" fmla="*/ 6618125 w 12192000"/>
              <a:gd name="connsiteY101" fmla="*/ 654340 h 6858000"/>
              <a:gd name="connsiteX102" fmla="*/ 6659266 w 12192000"/>
              <a:gd name="connsiteY102" fmla="*/ 686587 h 6858000"/>
              <a:gd name="connsiteX103" fmla="*/ 6690401 w 12192000"/>
              <a:gd name="connsiteY103" fmla="*/ 684363 h 6858000"/>
              <a:gd name="connsiteX104" fmla="*/ 6690401 w 12192000"/>
              <a:gd name="connsiteY104" fmla="*/ 649892 h 6858000"/>
              <a:gd name="connsiteX105" fmla="*/ 6671498 w 12192000"/>
              <a:gd name="connsiteY105" fmla="*/ 649892 h 6858000"/>
              <a:gd name="connsiteX106" fmla="*/ 6658155 w 12192000"/>
              <a:gd name="connsiteY106" fmla="*/ 639884 h 6858000"/>
              <a:gd name="connsiteX107" fmla="*/ 6658155 w 12192000"/>
              <a:gd name="connsiteY107" fmla="*/ 575391 h 6858000"/>
              <a:gd name="connsiteX108" fmla="*/ 6689289 w 12192000"/>
              <a:gd name="connsiteY108" fmla="*/ 575391 h 6858000"/>
              <a:gd name="connsiteX109" fmla="*/ 6689289 w 12192000"/>
              <a:gd name="connsiteY109" fmla="*/ 540920 h 6858000"/>
              <a:gd name="connsiteX110" fmla="*/ 6658155 w 12192000"/>
              <a:gd name="connsiteY110" fmla="*/ 540920 h 6858000"/>
              <a:gd name="connsiteX111" fmla="*/ 6658155 w 12192000"/>
              <a:gd name="connsiteY111" fmla="*/ 487547 h 6858000"/>
              <a:gd name="connsiteX112" fmla="*/ 6261194 w 12192000"/>
              <a:gd name="connsiteY112" fmla="*/ 466419 h 6858000"/>
              <a:gd name="connsiteX113" fmla="*/ 6235619 w 12192000"/>
              <a:gd name="connsiteY113" fmla="*/ 491994 h 6858000"/>
              <a:gd name="connsiteX114" fmla="*/ 6261194 w 12192000"/>
              <a:gd name="connsiteY114" fmla="*/ 517570 h 6858000"/>
              <a:gd name="connsiteX115" fmla="*/ 6286768 w 12192000"/>
              <a:gd name="connsiteY115" fmla="*/ 491994 h 6858000"/>
              <a:gd name="connsiteX116" fmla="*/ 6261194 w 12192000"/>
              <a:gd name="connsiteY116" fmla="*/ 466419 h 6858000"/>
              <a:gd name="connsiteX117" fmla="*/ 5900927 w 12192000"/>
              <a:gd name="connsiteY117" fmla="*/ 466419 h 6858000"/>
              <a:gd name="connsiteX118" fmla="*/ 5900927 w 12192000"/>
              <a:gd name="connsiteY118" fmla="*/ 683250 h 6858000"/>
              <a:gd name="connsiteX119" fmla="*/ 5940957 w 12192000"/>
              <a:gd name="connsiteY119" fmla="*/ 683250 h 6858000"/>
              <a:gd name="connsiteX120" fmla="*/ 5940957 w 12192000"/>
              <a:gd name="connsiteY120" fmla="*/ 466419 h 6858000"/>
              <a:gd name="connsiteX121" fmla="*/ 5771943 w 12192000"/>
              <a:gd name="connsiteY121" fmla="*/ 461971 h 6858000"/>
              <a:gd name="connsiteX122" fmla="*/ 5658525 w 12192000"/>
              <a:gd name="connsiteY122" fmla="*/ 574279 h 6858000"/>
              <a:gd name="connsiteX123" fmla="*/ 5771943 w 12192000"/>
              <a:gd name="connsiteY123" fmla="*/ 686587 h 6858000"/>
              <a:gd name="connsiteX124" fmla="*/ 5878689 w 12192000"/>
              <a:gd name="connsiteY124" fmla="*/ 605413 h 6858000"/>
              <a:gd name="connsiteX125" fmla="*/ 5831987 w 12192000"/>
              <a:gd name="connsiteY125" fmla="*/ 605413 h 6858000"/>
              <a:gd name="connsiteX126" fmla="*/ 5773054 w 12192000"/>
              <a:gd name="connsiteY126" fmla="*/ 646557 h 6858000"/>
              <a:gd name="connsiteX127" fmla="*/ 5705227 w 12192000"/>
              <a:gd name="connsiteY127" fmla="*/ 574279 h 6858000"/>
              <a:gd name="connsiteX128" fmla="*/ 5773054 w 12192000"/>
              <a:gd name="connsiteY128" fmla="*/ 502002 h 6858000"/>
              <a:gd name="connsiteX129" fmla="*/ 5830875 w 12192000"/>
              <a:gd name="connsiteY129" fmla="*/ 543145 h 6858000"/>
              <a:gd name="connsiteX130" fmla="*/ 5878689 w 12192000"/>
              <a:gd name="connsiteY130" fmla="*/ 543145 h 6858000"/>
              <a:gd name="connsiteX131" fmla="*/ 5771943 w 12192000"/>
              <a:gd name="connsiteY131" fmla="*/ 461971 h 6858000"/>
              <a:gd name="connsiteX132" fmla="*/ 5449482 w 12192000"/>
              <a:gd name="connsiteY132" fmla="*/ 438620 h 6858000"/>
              <a:gd name="connsiteX133" fmla="*/ 5418348 w 12192000"/>
              <a:gd name="connsiteY133" fmla="*/ 495330 h 6858000"/>
              <a:gd name="connsiteX134" fmla="*/ 5554004 w 12192000"/>
              <a:gd name="connsiteY134" fmla="*/ 574279 h 6858000"/>
              <a:gd name="connsiteX135" fmla="*/ 5587363 w 12192000"/>
              <a:gd name="connsiteY135" fmla="*/ 518681 h 6858000"/>
              <a:gd name="connsiteX136" fmla="*/ 5449482 w 12192000"/>
              <a:gd name="connsiteY136" fmla="*/ 438620 h 6858000"/>
              <a:gd name="connsiteX137" fmla="*/ 0 w 12192000"/>
              <a:gd name="connsiteY137" fmla="*/ 0 h 6858000"/>
              <a:gd name="connsiteX138" fmla="*/ 12192000 w 12192000"/>
              <a:gd name="connsiteY138" fmla="*/ 0 h 6858000"/>
              <a:gd name="connsiteX139" fmla="*/ 12192000 w 12192000"/>
              <a:gd name="connsiteY139" fmla="*/ 6858000 h 6858000"/>
              <a:gd name="connsiteX140" fmla="*/ 0 w 12192000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192000" h="6858000">
                <a:moveTo>
                  <a:pt x="6539177" y="622093"/>
                </a:moveTo>
                <a:lnTo>
                  <a:pt x="6539177" y="632101"/>
                </a:lnTo>
                <a:cubicBezTo>
                  <a:pt x="6539177" y="649892"/>
                  <a:pt x="6523610" y="657676"/>
                  <a:pt x="6511379" y="657676"/>
                </a:cubicBezTo>
                <a:cubicBezTo>
                  <a:pt x="6499147" y="657676"/>
                  <a:pt x="6491364" y="651005"/>
                  <a:pt x="6491364" y="640997"/>
                </a:cubicBezTo>
                <a:cubicBezTo>
                  <a:pt x="6491364" y="630989"/>
                  <a:pt x="6499147" y="625429"/>
                  <a:pt x="6511379" y="625429"/>
                </a:cubicBezTo>
                <a:lnTo>
                  <a:pt x="6526946" y="625429"/>
                </a:lnTo>
                <a:cubicBezTo>
                  <a:pt x="6532505" y="625429"/>
                  <a:pt x="6536953" y="624317"/>
                  <a:pt x="6539177" y="622093"/>
                </a:cubicBezTo>
                <a:close/>
                <a:moveTo>
                  <a:pt x="6052150" y="622093"/>
                </a:moveTo>
                <a:lnTo>
                  <a:pt x="6052150" y="632101"/>
                </a:lnTo>
                <a:cubicBezTo>
                  <a:pt x="6052150" y="649892"/>
                  <a:pt x="6036582" y="657676"/>
                  <a:pt x="6024352" y="657676"/>
                </a:cubicBezTo>
                <a:cubicBezTo>
                  <a:pt x="6012120" y="657676"/>
                  <a:pt x="6004337" y="651005"/>
                  <a:pt x="6004337" y="640997"/>
                </a:cubicBezTo>
                <a:cubicBezTo>
                  <a:pt x="6004337" y="630989"/>
                  <a:pt x="6012120" y="625429"/>
                  <a:pt x="6024352" y="625429"/>
                </a:cubicBezTo>
                <a:lnTo>
                  <a:pt x="6039919" y="625429"/>
                </a:lnTo>
                <a:cubicBezTo>
                  <a:pt x="6045478" y="625429"/>
                  <a:pt x="6049926" y="624317"/>
                  <a:pt x="6052150" y="622093"/>
                </a:cubicBezTo>
                <a:close/>
                <a:moveTo>
                  <a:pt x="5555115" y="574279"/>
                </a:moveTo>
                <a:cubicBezTo>
                  <a:pt x="5520646" y="615421"/>
                  <a:pt x="5472832" y="644332"/>
                  <a:pt x="5418348" y="653229"/>
                </a:cubicBezTo>
                <a:cubicBezTo>
                  <a:pt x="5422796" y="664348"/>
                  <a:pt x="5428354" y="676579"/>
                  <a:pt x="5433915" y="687699"/>
                </a:cubicBezTo>
                <a:cubicBezTo>
                  <a:pt x="5438363" y="695482"/>
                  <a:pt x="5443922" y="703266"/>
                  <a:pt x="5449482" y="709938"/>
                </a:cubicBezTo>
                <a:cubicBezTo>
                  <a:pt x="5502855" y="696595"/>
                  <a:pt x="5550668" y="668796"/>
                  <a:pt x="5588473" y="629877"/>
                </a:cubicBezTo>
                <a:cubicBezTo>
                  <a:pt x="5579578" y="609861"/>
                  <a:pt x="5568459" y="590959"/>
                  <a:pt x="5555115" y="574279"/>
                </a:cubicBezTo>
                <a:close/>
                <a:moveTo>
                  <a:pt x="6774909" y="570943"/>
                </a:moveTo>
                <a:cubicBezTo>
                  <a:pt x="6791587" y="570943"/>
                  <a:pt x="6803819" y="582062"/>
                  <a:pt x="6806043" y="596518"/>
                </a:cubicBezTo>
                <a:lnTo>
                  <a:pt x="6742662" y="596518"/>
                </a:lnTo>
                <a:cubicBezTo>
                  <a:pt x="6745999" y="580951"/>
                  <a:pt x="6758229" y="570943"/>
                  <a:pt x="6774909" y="570943"/>
                </a:cubicBezTo>
                <a:close/>
                <a:moveTo>
                  <a:pt x="6223388" y="540921"/>
                </a:moveTo>
                <a:lnTo>
                  <a:pt x="6223388" y="575391"/>
                </a:lnTo>
                <a:lnTo>
                  <a:pt x="6243403" y="575391"/>
                </a:lnTo>
                <a:lnTo>
                  <a:pt x="6243403" y="683250"/>
                </a:lnTo>
                <a:lnTo>
                  <a:pt x="6283433" y="683250"/>
                </a:lnTo>
                <a:lnTo>
                  <a:pt x="6283433" y="540921"/>
                </a:lnTo>
                <a:close/>
                <a:moveTo>
                  <a:pt x="6297888" y="540920"/>
                </a:moveTo>
                <a:lnTo>
                  <a:pt x="6346814" y="683250"/>
                </a:lnTo>
                <a:lnTo>
                  <a:pt x="6396850" y="683250"/>
                </a:lnTo>
                <a:lnTo>
                  <a:pt x="6447999" y="540920"/>
                </a:lnTo>
                <a:lnTo>
                  <a:pt x="6405746" y="540920"/>
                </a:lnTo>
                <a:lnTo>
                  <a:pt x="6373500" y="639884"/>
                </a:lnTo>
                <a:lnTo>
                  <a:pt x="6341253" y="540920"/>
                </a:lnTo>
                <a:close/>
                <a:moveTo>
                  <a:pt x="6774909" y="538696"/>
                </a:moveTo>
                <a:cubicBezTo>
                  <a:pt x="6732655" y="538696"/>
                  <a:pt x="6701521" y="569830"/>
                  <a:pt x="6701521" y="613198"/>
                </a:cubicBezTo>
                <a:cubicBezTo>
                  <a:pt x="6701521" y="656564"/>
                  <a:pt x="6743775" y="687698"/>
                  <a:pt x="6776020" y="687698"/>
                </a:cubicBezTo>
                <a:cubicBezTo>
                  <a:pt x="6808267" y="687698"/>
                  <a:pt x="6834954" y="673242"/>
                  <a:pt x="6847184" y="643219"/>
                </a:cubicBezTo>
                <a:lnTo>
                  <a:pt x="6804931" y="638772"/>
                </a:lnTo>
                <a:cubicBezTo>
                  <a:pt x="6799372" y="647667"/>
                  <a:pt x="6793811" y="653227"/>
                  <a:pt x="6776020" y="653227"/>
                </a:cubicBezTo>
                <a:cubicBezTo>
                  <a:pt x="6758229" y="653227"/>
                  <a:pt x="6745999" y="639884"/>
                  <a:pt x="6743775" y="624317"/>
                </a:cubicBezTo>
                <a:lnTo>
                  <a:pt x="6849408" y="624317"/>
                </a:lnTo>
                <a:lnTo>
                  <a:pt x="6849408" y="623205"/>
                </a:lnTo>
                <a:cubicBezTo>
                  <a:pt x="6849408" y="564271"/>
                  <a:pt x="6817163" y="538696"/>
                  <a:pt x="6774909" y="538696"/>
                </a:cubicBezTo>
                <a:close/>
                <a:moveTo>
                  <a:pt x="6192254" y="538696"/>
                </a:moveTo>
                <a:cubicBezTo>
                  <a:pt x="6174463" y="538696"/>
                  <a:pt x="6161119" y="547591"/>
                  <a:pt x="6155559" y="563159"/>
                </a:cubicBezTo>
                <a:lnTo>
                  <a:pt x="6155559" y="540920"/>
                </a:lnTo>
                <a:lnTo>
                  <a:pt x="6116642" y="540920"/>
                </a:lnTo>
                <a:lnTo>
                  <a:pt x="6116642" y="683250"/>
                </a:lnTo>
                <a:lnTo>
                  <a:pt x="6156672" y="683250"/>
                </a:lnTo>
                <a:lnTo>
                  <a:pt x="6156672" y="615421"/>
                </a:lnTo>
                <a:cubicBezTo>
                  <a:pt x="6156672" y="590958"/>
                  <a:pt x="6166679" y="580951"/>
                  <a:pt x="6186693" y="580951"/>
                </a:cubicBezTo>
                <a:lnTo>
                  <a:pt x="6203373" y="580951"/>
                </a:lnTo>
                <a:cubicBezTo>
                  <a:pt x="6203373" y="580951"/>
                  <a:pt x="6203373" y="539808"/>
                  <a:pt x="6203373" y="539808"/>
                </a:cubicBezTo>
                <a:cubicBezTo>
                  <a:pt x="6200037" y="538696"/>
                  <a:pt x="6210045" y="538696"/>
                  <a:pt x="6192254" y="538696"/>
                </a:cubicBezTo>
                <a:close/>
                <a:moveTo>
                  <a:pt x="6519162" y="537584"/>
                </a:moveTo>
                <a:cubicBezTo>
                  <a:pt x="6484693" y="537584"/>
                  <a:pt x="6458006" y="555376"/>
                  <a:pt x="6458006" y="555376"/>
                </a:cubicBezTo>
                <a:lnTo>
                  <a:pt x="6473573" y="585399"/>
                </a:lnTo>
                <a:cubicBezTo>
                  <a:pt x="6483580" y="578727"/>
                  <a:pt x="6500260" y="572055"/>
                  <a:pt x="6515827" y="572055"/>
                </a:cubicBezTo>
                <a:cubicBezTo>
                  <a:pt x="6531394" y="572055"/>
                  <a:pt x="6539177" y="578727"/>
                  <a:pt x="6539177" y="588735"/>
                </a:cubicBezTo>
                <a:lnTo>
                  <a:pt x="6540290" y="589846"/>
                </a:lnTo>
                <a:cubicBezTo>
                  <a:pt x="6540290" y="595407"/>
                  <a:pt x="6536953" y="598742"/>
                  <a:pt x="6530282" y="598742"/>
                </a:cubicBezTo>
                <a:lnTo>
                  <a:pt x="6502484" y="598742"/>
                </a:lnTo>
                <a:cubicBezTo>
                  <a:pt x="6471349" y="598742"/>
                  <a:pt x="6451335" y="618758"/>
                  <a:pt x="6451335" y="642108"/>
                </a:cubicBezTo>
                <a:cubicBezTo>
                  <a:pt x="6451335" y="665459"/>
                  <a:pt x="6471349" y="686587"/>
                  <a:pt x="6501371" y="686587"/>
                </a:cubicBezTo>
                <a:cubicBezTo>
                  <a:pt x="6518051" y="686587"/>
                  <a:pt x="6533618" y="681026"/>
                  <a:pt x="6541401" y="669907"/>
                </a:cubicBezTo>
                <a:lnTo>
                  <a:pt x="6541401" y="683250"/>
                </a:lnTo>
                <a:lnTo>
                  <a:pt x="6581431" y="683250"/>
                </a:lnTo>
                <a:lnTo>
                  <a:pt x="6581431" y="589846"/>
                </a:lnTo>
                <a:cubicBezTo>
                  <a:pt x="6581431" y="552040"/>
                  <a:pt x="6553633" y="537584"/>
                  <a:pt x="6519162" y="537584"/>
                </a:cubicBezTo>
                <a:close/>
                <a:moveTo>
                  <a:pt x="6032135" y="537584"/>
                </a:moveTo>
                <a:cubicBezTo>
                  <a:pt x="5997665" y="537584"/>
                  <a:pt x="5970979" y="555376"/>
                  <a:pt x="5970979" y="555376"/>
                </a:cubicBezTo>
                <a:lnTo>
                  <a:pt x="5986546" y="585399"/>
                </a:lnTo>
                <a:cubicBezTo>
                  <a:pt x="5996553" y="578727"/>
                  <a:pt x="6013232" y="572055"/>
                  <a:pt x="6028800" y="572055"/>
                </a:cubicBezTo>
                <a:cubicBezTo>
                  <a:pt x="6044367" y="572055"/>
                  <a:pt x="6052150" y="578727"/>
                  <a:pt x="6052150" y="588735"/>
                </a:cubicBezTo>
                <a:lnTo>
                  <a:pt x="6053262" y="589846"/>
                </a:lnTo>
                <a:cubicBezTo>
                  <a:pt x="6053262" y="595407"/>
                  <a:pt x="6049926" y="598742"/>
                  <a:pt x="6043254" y="598742"/>
                </a:cubicBezTo>
                <a:lnTo>
                  <a:pt x="6015456" y="598742"/>
                </a:lnTo>
                <a:cubicBezTo>
                  <a:pt x="5984322" y="598742"/>
                  <a:pt x="5964307" y="618758"/>
                  <a:pt x="5964307" y="642108"/>
                </a:cubicBezTo>
                <a:cubicBezTo>
                  <a:pt x="5964307" y="665459"/>
                  <a:pt x="5984322" y="686587"/>
                  <a:pt x="6014344" y="686587"/>
                </a:cubicBezTo>
                <a:cubicBezTo>
                  <a:pt x="6031023" y="686587"/>
                  <a:pt x="6046591" y="681026"/>
                  <a:pt x="6054373" y="669907"/>
                </a:cubicBezTo>
                <a:lnTo>
                  <a:pt x="6054373" y="683250"/>
                </a:lnTo>
                <a:lnTo>
                  <a:pt x="6094404" y="683250"/>
                </a:lnTo>
                <a:lnTo>
                  <a:pt x="6094404" y="589846"/>
                </a:lnTo>
                <a:cubicBezTo>
                  <a:pt x="6094404" y="552040"/>
                  <a:pt x="6066605" y="537584"/>
                  <a:pt x="6032135" y="537584"/>
                </a:cubicBezTo>
                <a:close/>
                <a:moveTo>
                  <a:pt x="5380541" y="493106"/>
                </a:moveTo>
                <a:cubicBezTo>
                  <a:pt x="5367197" y="493106"/>
                  <a:pt x="5362750" y="493106"/>
                  <a:pt x="5353854" y="494218"/>
                </a:cubicBezTo>
                <a:cubicBezTo>
                  <a:pt x="5339399" y="545368"/>
                  <a:pt x="5338287" y="600966"/>
                  <a:pt x="5353854" y="654340"/>
                </a:cubicBezTo>
                <a:cubicBezTo>
                  <a:pt x="5362750" y="654340"/>
                  <a:pt x="5371645" y="656564"/>
                  <a:pt x="5380541" y="656564"/>
                </a:cubicBezTo>
                <a:cubicBezTo>
                  <a:pt x="5393884" y="656564"/>
                  <a:pt x="5406116" y="655451"/>
                  <a:pt x="5418346" y="653227"/>
                </a:cubicBezTo>
                <a:cubicBezTo>
                  <a:pt x="5401668" y="609861"/>
                  <a:pt x="5399444" y="562047"/>
                  <a:pt x="5411675" y="516457"/>
                </a:cubicBezTo>
                <a:cubicBezTo>
                  <a:pt x="5413899" y="509785"/>
                  <a:pt x="5416123" y="503114"/>
                  <a:pt x="5418346" y="496442"/>
                </a:cubicBezTo>
                <a:cubicBezTo>
                  <a:pt x="5406116" y="494218"/>
                  <a:pt x="5393884" y="493106"/>
                  <a:pt x="5380541" y="493106"/>
                </a:cubicBezTo>
                <a:close/>
                <a:moveTo>
                  <a:pt x="6618125" y="487547"/>
                </a:moveTo>
                <a:lnTo>
                  <a:pt x="6618125" y="542032"/>
                </a:lnTo>
                <a:lnTo>
                  <a:pt x="6595886" y="542032"/>
                </a:lnTo>
                <a:lnTo>
                  <a:pt x="6595886" y="576503"/>
                </a:lnTo>
                <a:lnTo>
                  <a:pt x="6618125" y="576503"/>
                </a:lnTo>
                <a:lnTo>
                  <a:pt x="6618125" y="654340"/>
                </a:lnTo>
                <a:cubicBezTo>
                  <a:pt x="6618125" y="683250"/>
                  <a:pt x="6639251" y="686587"/>
                  <a:pt x="6659266" y="686587"/>
                </a:cubicBezTo>
                <a:cubicBezTo>
                  <a:pt x="6670386" y="686587"/>
                  <a:pt x="6690401" y="684363"/>
                  <a:pt x="6690401" y="684363"/>
                </a:cubicBezTo>
                <a:lnTo>
                  <a:pt x="6690401" y="649892"/>
                </a:lnTo>
                <a:cubicBezTo>
                  <a:pt x="6690401" y="649892"/>
                  <a:pt x="6681505" y="649892"/>
                  <a:pt x="6671498" y="649892"/>
                </a:cubicBezTo>
                <a:cubicBezTo>
                  <a:pt x="6664827" y="649892"/>
                  <a:pt x="6658155" y="648780"/>
                  <a:pt x="6658155" y="639884"/>
                </a:cubicBezTo>
                <a:lnTo>
                  <a:pt x="6658155" y="575391"/>
                </a:lnTo>
                <a:lnTo>
                  <a:pt x="6689289" y="575391"/>
                </a:lnTo>
                <a:lnTo>
                  <a:pt x="6689289" y="540920"/>
                </a:lnTo>
                <a:lnTo>
                  <a:pt x="6658155" y="540920"/>
                </a:lnTo>
                <a:lnTo>
                  <a:pt x="6658155" y="487547"/>
                </a:lnTo>
                <a:close/>
                <a:moveTo>
                  <a:pt x="6261194" y="466419"/>
                </a:moveTo>
                <a:cubicBezTo>
                  <a:pt x="6246738" y="466419"/>
                  <a:pt x="6235619" y="477539"/>
                  <a:pt x="6235619" y="491994"/>
                </a:cubicBezTo>
                <a:cubicBezTo>
                  <a:pt x="6235619" y="506450"/>
                  <a:pt x="6246738" y="517570"/>
                  <a:pt x="6261194" y="517570"/>
                </a:cubicBezTo>
                <a:cubicBezTo>
                  <a:pt x="6275648" y="517570"/>
                  <a:pt x="6286768" y="505338"/>
                  <a:pt x="6286768" y="491994"/>
                </a:cubicBezTo>
                <a:cubicBezTo>
                  <a:pt x="6286768" y="478651"/>
                  <a:pt x="6275648" y="466419"/>
                  <a:pt x="6261194" y="466419"/>
                </a:cubicBezTo>
                <a:close/>
                <a:moveTo>
                  <a:pt x="5900927" y="466419"/>
                </a:moveTo>
                <a:lnTo>
                  <a:pt x="5900927" y="683250"/>
                </a:lnTo>
                <a:lnTo>
                  <a:pt x="5940957" y="683250"/>
                </a:lnTo>
                <a:lnTo>
                  <a:pt x="5940957" y="466419"/>
                </a:lnTo>
                <a:close/>
                <a:moveTo>
                  <a:pt x="5771943" y="461971"/>
                </a:moveTo>
                <a:cubicBezTo>
                  <a:pt x="5707450" y="461971"/>
                  <a:pt x="5658525" y="508674"/>
                  <a:pt x="5658525" y="574279"/>
                </a:cubicBezTo>
                <a:cubicBezTo>
                  <a:pt x="5658525" y="639884"/>
                  <a:pt x="5723017" y="686587"/>
                  <a:pt x="5771943" y="686587"/>
                </a:cubicBezTo>
                <a:cubicBezTo>
                  <a:pt x="5820868" y="686587"/>
                  <a:pt x="5866457" y="656564"/>
                  <a:pt x="5878689" y="605413"/>
                </a:cubicBezTo>
                <a:lnTo>
                  <a:pt x="5831987" y="605413"/>
                </a:lnTo>
                <a:cubicBezTo>
                  <a:pt x="5824203" y="630989"/>
                  <a:pt x="5801964" y="646557"/>
                  <a:pt x="5773054" y="646557"/>
                </a:cubicBezTo>
                <a:cubicBezTo>
                  <a:pt x="5731913" y="646557"/>
                  <a:pt x="5705227" y="615421"/>
                  <a:pt x="5705227" y="574279"/>
                </a:cubicBezTo>
                <a:cubicBezTo>
                  <a:pt x="5705227" y="533137"/>
                  <a:pt x="5731913" y="502002"/>
                  <a:pt x="5773054" y="502002"/>
                </a:cubicBezTo>
                <a:cubicBezTo>
                  <a:pt x="5800853" y="502002"/>
                  <a:pt x="5823092" y="517570"/>
                  <a:pt x="5830875" y="543145"/>
                </a:cubicBezTo>
                <a:lnTo>
                  <a:pt x="5878689" y="543145"/>
                </a:lnTo>
                <a:cubicBezTo>
                  <a:pt x="5865345" y="491994"/>
                  <a:pt x="5836435" y="461971"/>
                  <a:pt x="5771943" y="461971"/>
                </a:cubicBezTo>
                <a:close/>
                <a:moveTo>
                  <a:pt x="5449482" y="438620"/>
                </a:moveTo>
                <a:cubicBezTo>
                  <a:pt x="5436139" y="456411"/>
                  <a:pt x="5426131" y="475315"/>
                  <a:pt x="5418348" y="495330"/>
                </a:cubicBezTo>
                <a:cubicBezTo>
                  <a:pt x="5472832" y="504225"/>
                  <a:pt x="5520646" y="533137"/>
                  <a:pt x="5554004" y="574279"/>
                </a:cubicBezTo>
                <a:cubicBezTo>
                  <a:pt x="5567347" y="557599"/>
                  <a:pt x="5579578" y="538696"/>
                  <a:pt x="5587363" y="518681"/>
                </a:cubicBezTo>
                <a:cubicBezTo>
                  <a:pt x="5550668" y="480875"/>
                  <a:pt x="5502855" y="451963"/>
                  <a:pt x="5449482" y="43862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to insert dark background image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20B78D3B-131A-2427-58A3-AF9DA96AE4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43025" y="2782623"/>
            <a:ext cx="9505950" cy="719138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5400" spc="-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One line title here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F32A194-6D68-B6E7-0C53-C96D4747CD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43025" y="3665494"/>
            <a:ext cx="9505949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9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Presentation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B7467C30-F176-F2DD-DEC2-2B99020449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Forename Surname  |  Month 00, 0000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82825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286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1069286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5EA0C833-46C2-988C-0074-D6A83249C21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51231" y="1815305"/>
            <a:ext cx="936257" cy="892971"/>
          </a:xfrm>
          <a:noFill/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05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or drag </a:t>
            </a:r>
            <a:br>
              <a:rPr lang="en-GB" dirty="0"/>
            </a:br>
            <a:r>
              <a:rPr lang="en-GB" dirty="0"/>
              <a:t>to insert  pictogram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2482E55-CD47-6253-53E5-42929A12AC2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50864" y="3068637"/>
            <a:ext cx="3204000" cy="270168"/>
          </a:xfrm>
        </p:spPr>
        <p:txBody>
          <a:bodyPr anchor="b" anchorCtr="0"/>
          <a:lstStyle>
            <a:lvl1pPr marL="0" indent="0" algn="l">
              <a:lnSpc>
                <a:spcPct val="95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One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63381" y="3435900"/>
            <a:ext cx="3204000" cy="19796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164A5E75-1C3A-DC3D-81BD-E0B3A4964763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301608" y="1816649"/>
            <a:ext cx="930792" cy="892971"/>
          </a:xfrm>
          <a:noFill/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05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or drag </a:t>
            </a:r>
            <a:br>
              <a:rPr lang="en-GB" dirty="0"/>
            </a:br>
            <a:r>
              <a:rPr lang="en-GB" dirty="0"/>
              <a:t>to insert  pictogram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8A5A533-705A-55BF-9640-A52E87924F4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301240" y="3068637"/>
            <a:ext cx="3204000" cy="270168"/>
          </a:xfrm>
        </p:spPr>
        <p:txBody>
          <a:bodyPr anchor="b" anchorCtr="0"/>
          <a:lstStyle>
            <a:lvl1pPr marL="0" indent="0" algn="l">
              <a:lnSpc>
                <a:spcPct val="95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Two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5371896C-3F0D-4AC8-A11F-BDE72D7513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301240" y="3437244"/>
            <a:ext cx="3204000" cy="19796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Picture Placeholder 15">
            <a:extLst>
              <a:ext uri="{FF2B5EF4-FFF2-40B4-BE49-F238E27FC236}">
                <a16:creationId xmlns:a16="http://schemas.microsoft.com/office/drawing/2014/main" id="{113F9B6D-211A-B9B6-4248-1FACCD47C16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039099" y="1816892"/>
            <a:ext cx="936257" cy="892971"/>
          </a:xfrm>
          <a:noFill/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05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or drag </a:t>
            </a:r>
            <a:br>
              <a:rPr lang="en-GB" dirty="0"/>
            </a:br>
            <a:r>
              <a:rPr lang="en-GB" dirty="0"/>
              <a:t>to insert  pictogram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B81F170-703F-7395-84C2-03E6D0796583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8039099" y="3068637"/>
            <a:ext cx="3204000" cy="270168"/>
          </a:xfrm>
        </p:spPr>
        <p:txBody>
          <a:bodyPr anchor="b" anchorCtr="0"/>
          <a:lstStyle>
            <a:lvl1pPr marL="0" indent="0" algn="l">
              <a:lnSpc>
                <a:spcPct val="95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Three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9319EC4E-4AC2-69F0-186B-251CEA53F4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039099" y="3437487"/>
            <a:ext cx="3204000" cy="19796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2025 Clarivate.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26310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285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1069285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5EA0C833-46C2-988C-0074-D6A83249C21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51231" y="1815304"/>
            <a:ext cx="936257" cy="892971"/>
          </a:xfrm>
          <a:noFill/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or drag </a:t>
            </a:r>
            <a:br>
              <a:rPr lang="en-GB" dirty="0"/>
            </a:br>
            <a:r>
              <a:rPr lang="en-GB" dirty="0"/>
              <a:t>to insert  pictogram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50864" y="3068637"/>
            <a:ext cx="2268000" cy="270168"/>
          </a:xfrm>
        </p:spPr>
        <p:txBody>
          <a:bodyPr anchor="b" anchorCtr="0"/>
          <a:lstStyle>
            <a:lvl1pPr marL="0" indent="0" algn="l">
              <a:lnSpc>
                <a:spcPct val="95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One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50864" y="3429000"/>
            <a:ext cx="2268000" cy="19796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164A5E75-1C3A-DC3D-81BD-E0B3A4964763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359518" y="1815304"/>
            <a:ext cx="936257" cy="892971"/>
          </a:xfrm>
          <a:noFill/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or drag </a:t>
            </a:r>
            <a:br>
              <a:rPr lang="en-GB" dirty="0"/>
            </a:br>
            <a:r>
              <a:rPr lang="en-GB" dirty="0"/>
              <a:t>to insert  pictogram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8EA8597-2A4A-0CD6-F43E-581D734CDCA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364873" y="3068637"/>
            <a:ext cx="2268000" cy="270168"/>
          </a:xfrm>
        </p:spPr>
        <p:txBody>
          <a:bodyPr anchor="b" anchorCtr="0"/>
          <a:lstStyle>
            <a:lvl1pPr marL="0" indent="0" algn="l">
              <a:lnSpc>
                <a:spcPct val="95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Two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5371896C-3F0D-4AC8-A11F-BDE72D7513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59151" y="3429000"/>
            <a:ext cx="2268000" cy="19796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Picture Placeholder 15">
            <a:extLst>
              <a:ext uri="{FF2B5EF4-FFF2-40B4-BE49-F238E27FC236}">
                <a16:creationId xmlns:a16="http://schemas.microsoft.com/office/drawing/2014/main" id="{113F9B6D-211A-B9B6-4248-1FACCD47C16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167805" y="1815304"/>
            <a:ext cx="936257" cy="892971"/>
          </a:xfrm>
          <a:noFill/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or drag </a:t>
            </a:r>
            <a:br>
              <a:rPr lang="en-GB" dirty="0"/>
            </a:br>
            <a:r>
              <a:rPr lang="en-GB" dirty="0"/>
              <a:t>to insert  pictogram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8A568C4-ADFE-5A6C-2391-882D49319A8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167438" y="3068637"/>
            <a:ext cx="2268000" cy="270168"/>
          </a:xfrm>
        </p:spPr>
        <p:txBody>
          <a:bodyPr anchor="b" anchorCtr="0"/>
          <a:lstStyle>
            <a:lvl1pPr marL="0" indent="0" algn="l">
              <a:lnSpc>
                <a:spcPct val="95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Three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9319EC4E-4AC2-69F0-186B-251CEA53F4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167438" y="3429000"/>
            <a:ext cx="2268000" cy="19796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6" name="Picture Placeholder 15">
            <a:extLst>
              <a:ext uri="{FF2B5EF4-FFF2-40B4-BE49-F238E27FC236}">
                <a16:creationId xmlns:a16="http://schemas.microsoft.com/office/drawing/2014/main" id="{B2667B7A-D629-4091-56C6-D363D67E793B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976091" y="1815304"/>
            <a:ext cx="936257" cy="892971"/>
          </a:xfrm>
          <a:noFill/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or drag </a:t>
            </a:r>
            <a:br>
              <a:rPr lang="en-GB" dirty="0"/>
            </a:br>
            <a:r>
              <a:rPr lang="en-GB" dirty="0"/>
              <a:t>to insert  pictogram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7AAA7D2-9EA7-4887-CE73-9A4FFE173C8C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8982703" y="3068637"/>
            <a:ext cx="2268000" cy="270168"/>
          </a:xfrm>
        </p:spPr>
        <p:txBody>
          <a:bodyPr anchor="b" anchorCtr="0"/>
          <a:lstStyle>
            <a:lvl1pPr marL="0" indent="0" algn="l">
              <a:lnSpc>
                <a:spcPct val="95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Four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CA6B12B2-861A-5081-56F5-2053A767271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975724" y="3429000"/>
            <a:ext cx="2268000" cy="19796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2025 Clarivate.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95910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Pas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1A42F6E-246E-1108-4C12-F80987CC1815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204000" cy="4321175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BF118552-E3C1-3540-F57A-9CA2F0C7D62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95151" y="1808163"/>
            <a:ext cx="3204000" cy="4321175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321175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2025 Clarivate.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04340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 - Pas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1A42F6E-246E-1108-4C12-F80987CC1815}"/>
              </a:ext>
            </a:extLst>
          </p:cNvPr>
          <p:cNvSpPr/>
          <p:nvPr userDrawn="1"/>
        </p:nvSpPr>
        <p:spPr>
          <a:xfrm>
            <a:off x="6095997" y="0"/>
            <a:ext cx="6096003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2025 Clarivate.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2173C6D-32FE-71CF-2FBB-512DB6CF2C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838C0768-BEC5-3152-F12C-35785BA74A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8105A449-5BAE-DF74-F24B-A818099BCE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5C8FA5B-C103-3A91-5742-FA5FB511C8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36906" y="1808163"/>
            <a:ext cx="4606531" cy="4321175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491642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Blue / Purp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AD0FDE-F3B7-E9ED-8FBE-820CEDD9B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0"/>
            <a:ext cx="4151311" cy="6858000"/>
          </a:xfrm>
          <a:prstGeom prst="rect">
            <a:avLst/>
          </a:prstGeom>
          <a:gradFill>
            <a:gsLst>
              <a:gs pos="85000">
                <a:srgbClr val="3595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204000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204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BD94631-F21A-E9A8-E18B-36A8C2123E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11338"/>
            <a:ext cx="3204000" cy="43211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78E62AFA-8CAC-DF8F-ECBF-F7D5E587FE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89299" y="1811338"/>
            <a:ext cx="3204000" cy="4321175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7C1BD0C-1BC2-0403-5041-362D436CBCD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8" y="1811338"/>
            <a:ext cx="3204000" cy="4321175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2025 Clarivate.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426BABF-82F1-BE8F-A605-7335274062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263" t="23870" r="9262" b="23680"/>
          <a:stretch/>
        </p:blipFill>
        <p:spPr>
          <a:xfrm>
            <a:off x="550863" y="6329363"/>
            <a:ext cx="1296000" cy="25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8683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 - Blue / Purp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AD0FDE-F3B7-E9ED-8FBE-820CEDD9B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0"/>
            <a:ext cx="4151311" cy="6858000"/>
          </a:xfrm>
          <a:prstGeom prst="rect">
            <a:avLst/>
          </a:prstGeom>
          <a:gradFill>
            <a:gsLst>
              <a:gs pos="85000">
                <a:srgbClr val="3595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204000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204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78E62AFA-8CAC-DF8F-ECBF-F7D5E587FE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89299" y="1811338"/>
            <a:ext cx="3204000" cy="4321175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7C1BD0C-1BC2-0403-5041-362D436CBCD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8" y="1811338"/>
            <a:ext cx="3204000" cy="4321175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2025 Clarivate.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ACB882C-CB4A-9AFE-5F9D-447BFE4528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263" t="23870" r="9262" b="23680"/>
          <a:stretch/>
        </p:blipFill>
        <p:spPr>
          <a:xfrm>
            <a:off x="550863" y="6329363"/>
            <a:ext cx="1296000" cy="25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146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Column - Blue / Purp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AD0FDE-F3B7-E9ED-8FBE-820CEDD9B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0"/>
            <a:ext cx="4151311" cy="6858000"/>
          </a:xfrm>
          <a:prstGeom prst="rect">
            <a:avLst/>
          </a:prstGeom>
          <a:gradFill>
            <a:gsLst>
              <a:gs pos="85000">
                <a:srgbClr val="3595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204000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204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BD94631-F21A-E9A8-E18B-36A8C2123E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11338"/>
            <a:ext cx="3204000" cy="43211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2025 Clarivate.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6EC22AA-EB71-1C63-2A47-66FF10DFA5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263" t="23870" r="9262" b="23680"/>
          <a:stretch/>
        </p:blipFill>
        <p:spPr>
          <a:xfrm>
            <a:off x="550863" y="6329363"/>
            <a:ext cx="1296000" cy="25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669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Blue / Purp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AD0FDE-F3B7-E9ED-8FBE-820CEDD9B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85000">
                <a:srgbClr val="3595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BD94631-F21A-E9A8-E18B-36A8C2123E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12926"/>
            <a:ext cx="3204000" cy="4321175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78E62AFA-8CAC-DF8F-ECBF-F7D5E587FE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95151" y="1812926"/>
            <a:ext cx="3204000" cy="4321175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B29449A-7F88-8F52-2169-99B80B5689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12926"/>
            <a:ext cx="3204000" cy="4321175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2025 Clarivate.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45082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Split -  Blue / Purp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01870E7-67C3-31B4-3763-30D7343FC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85000">
                <a:srgbClr val="3595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A5CF333-E5B7-1960-5F54-967F39A4A1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02800" y="2766536"/>
            <a:ext cx="3601713" cy="738664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“Quote Copy Avenir Demi 24pt”.</a:t>
            </a:r>
            <a:endParaRPr lang="en-GB" dirty="0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F395936-4441-9E95-2851-1ED7A64D37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02800" y="3634999"/>
            <a:ext cx="2808287" cy="252000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Forename Surname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51759836-E0B1-5577-37C5-D2B5A794D94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102800" y="3892179"/>
            <a:ext cx="2808287" cy="252000"/>
          </a:xfrm>
        </p:spPr>
        <p:txBody>
          <a:bodyPr/>
          <a:lstStyle>
            <a:lvl1pPr marL="0" indent="0" algn="l">
              <a:buNone/>
              <a:defRPr sz="1500">
                <a:solidFill>
                  <a:schemeClr val="bg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2025 Clarivate.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19755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Text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B8773E-2F29-ECD1-16FF-8BC5E75E1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85000">
                <a:srgbClr val="3595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E71408-1F6A-1900-3166-8B0F27B91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40A9B4-F93C-AB35-66CE-1690CFBC25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3BC752C-CC9E-C49E-83BC-B6B7048303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9600" y="2168525"/>
            <a:ext cx="4679821" cy="1620837"/>
          </a:xfr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9600" y="3608388"/>
            <a:ext cx="4679821" cy="1620836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2025 Clarivate.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7327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- 1 line only - Citr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21DA8A6-7252-5533-337B-426093114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539177 w 12192000"/>
              <a:gd name="connsiteY0" fmla="*/ 622093 h 6858000"/>
              <a:gd name="connsiteX1" fmla="*/ 6539177 w 12192000"/>
              <a:gd name="connsiteY1" fmla="*/ 632101 h 6858000"/>
              <a:gd name="connsiteX2" fmla="*/ 6511379 w 12192000"/>
              <a:gd name="connsiteY2" fmla="*/ 657676 h 6858000"/>
              <a:gd name="connsiteX3" fmla="*/ 6491364 w 12192000"/>
              <a:gd name="connsiteY3" fmla="*/ 640997 h 6858000"/>
              <a:gd name="connsiteX4" fmla="*/ 6511379 w 12192000"/>
              <a:gd name="connsiteY4" fmla="*/ 625429 h 6858000"/>
              <a:gd name="connsiteX5" fmla="*/ 6526946 w 12192000"/>
              <a:gd name="connsiteY5" fmla="*/ 625429 h 6858000"/>
              <a:gd name="connsiteX6" fmla="*/ 6539177 w 12192000"/>
              <a:gd name="connsiteY6" fmla="*/ 622093 h 6858000"/>
              <a:gd name="connsiteX7" fmla="*/ 6052150 w 12192000"/>
              <a:gd name="connsiteY7" fmla="*/ 622093 h 6858000"/>
              <a:gd name="connsiteX8" fmla="*/ 6052150 w 12192000"/>
              <a:gd name="connsiteY8" fmla="*/ 632101 h 6858000"/>
              <a:gd name="connsiteX9" fmla="*/ 6024352 w 12192000"/>
              <a:gd name="connsiteY9" fmla="*/ 657676 h 6858000"/>
              <a:gd name="connsiteX10" fmla="*/ 6004337 w 12192000"/>
              <a:gd name="connsiteY10" fmla="*/ 640997 h 6858000"/>
              <a:gd name="connsiteX11" fmla="*/ 6024352 w 12192000"/>
              <a:gd name="connsiteY11" fmla="*/ 625429 h 6858000"/>
              <a:gd name="connsiteX12" fmla="*/ 6039919 w 12192000"/>
              <a:gd name="connsiteY12" fmla="*/ 625429 h 6858000"/>
              <a:gd name="connsiteX13" fmla="*/ 6052150 w 12192000"/>
              <a:gd name="connsiteY13" fmla="*/ 622093 h 6858000"/>
              <a:gd name="connsiteX14" fmla="*/ 5555115 w 12192000"/>
              <a:gd name="connsiteY14" fmla="*/ 574279 h 6858000"/>
              <a:gd name="connsiteX15" fmla="*/ 5418348 w 12192000"/>
              <a:gd name="connsiteY15" fmla="*/ 653229 h 6858000"/>
              <a:gd name="connsiteX16" fmla="*/ 5433915 w 12192000"/>
              <a:gd name="connsiteY16" fmla="*/ 687699 h 6858000"/>
              <a:gd name="connsiteX17" fmla="*/ 5449482 w 12192000"/>
              <a:gd name="connsiteY17" fmla="*/ 709938 h 6858000"/>
              <a:gd name="connsiteX18" fmla="*/ 5588473 w 12192000"/>
              <a:gd name="connsiteY18" fmla="*/ 629877 h 6858000"/>
              <a:gd name="connsiteX19" fmla="*/ 5555115 w 12192000"/>
              <a:gd name="connsiteY19" fmla="*/ 574279 h 6858000"/>
              <a:gd name="connsiteX20" fmla="*/ 6774909 w 12192000"/>
              <a:gd name="connsiteY20" fmla="*/ 570943 h 6858000"/>
              <a:gd name="connsiteX21" fmla="*/ 6806043 w 12192000"/>
              <a:gd name="connsiteY21" fmla="*/ 596518 h 6858000"/>
              <a:gd name="connsiteX22" fmla="*/ 6742662 w 12192000"/>
              <a:gd name="connsiteY22" fmla="*/ 596518 h 6858000"/>
              <a:gd name="connsiteX23" fmla="*/ 6774909 w 12192000"/>
              <a:gd name="connsiteY23" fmla="*/ 570943 h 6858000"/>
              <a:gd name="connsiteX24" fmla="*/ 6223388 w 12192000"/>
              <a:gd name="connsiteY24" fmla="*/ 540921 h 6858000"/>
              <a:gd name="connsiteX25" fmla="*/ 6223388 w 12192000"/>
              <a:gd name="connsiteY25" fmla="*/ 575391 h 6858000"/>
              <a:gd name="connsiteX26" fmla="*/ 6243403 w 12192000"/>
              <a:gd name="connsiteY26" fmla="*/ 575391 h 6858000"/>
              <a:gd name="connsiteX27" fmla="*/ 6243403 w 12192000"/>
              <a:gd name="connsiteY27" fmla="*/ 683250 h 6858000"/>
              <a:gd name="connsiteX28" fmla="*/ 6283433 w 12192000"/>
              <a:gd name="connsiteY28" fmla="*/ 683250 h 6858000"/>
              <a:gd name="connsiteX29" fmla="*/ 6283433 w 12192000"/>
              <a:gd name="connsiteY29" fmla="*/ 540921 h 6858000"/>
              <a:gd name="connsiteX30" fmla="*/ 6297888 w 12192000"/>
              <a:gd name="connsiteY30" fmla="*/ 540920 h 6858000"/>
              <a:gd name="connsiteX31" fmla="*/ 6346814 w 12192000"/>
              <a:gd name="connsiteY31" fmla="*/ 683250 h 6858000"/>
              <a:gd name="connsiteX32" fmla="*/ 6396850 w 12192000"/>
              <a:gd name="connsiteY32" fmla="*/ 683250 h 6858000"/>
              <a:gd name="connsiteX33" fmla="*/ 6447999 w 12192000"/>
              <a:gd name="connsiteY33" fmla="*/ 540920 h 6858000"/>
              <a:gd name="connsiteX34" fmla="*/ 6405746 w 12192000"/>
              <a:gd name="connsiteY34" fmla="*/ 540920 h 6858000"/>
              <a:gd name="connsiteX35" fmla="*/ 6373500 w 12192000"/>
              <a:gd name="connsiteY35" fmla="*/ 639884 h 6858000"/>
              <a:gd name="connsiteX36" fmla="*/ 6341253 w 12192000"/>
              <a:gd name="connsiteY36" fmla="*/ 540920 h 6858000"/>
              <a:gd name="connsiteX37" fmla="*/ 6774909 w 12192000"/>
              <a:gd name="connsiteY37" fmla="*/ 538696 h 6858000"/>
              <a:gd name="connsiteX38" fmla="*/ 6701521 w 12192000"/>
              <a:gd name="connsiteY38" fmla="*/ 613198 h 6858000"/>
              <a:gd name="connsiteX39" fmla="*/ 6776020 w 12192000"/>
              <a:gd name="connsiteY39" fmla="*/ 687698 h 6858000"/>
              <a:gd name="connsiteX40" fmla="*/ 6847184 w 12192000"/>
              <a:gd name="connsiteY40" fmla="*/ 643219 h 6858000"/>
              <a:gd name="connsiteX41" fmla="*/ 6804931 w 12192000"/>
              <a:gd name="connsiteY41" fmla="*/ 638772 h 6858000"/>
              <a:gd name="connsiteX42" fmla="*/ 6776020 w 12192000"/>
              <a:gd name="connsiteY42" fmla="*/ 653227 h 6858000"/>
              <a:gd name="connsiteX43" fmla="*/ 6743775 w 12192000"/>
              <a:gd name="connsiteY43" fmla="*/ 624317 h 6858000"/>
              <a:gd name="connsiteX44" fmla="*/ 6849408 w 12192000"/>
              <a:gd name="connsiteY44" fmla="*/ 624317 h 6858000"/>
              <a:gd name="connsiteX45" fmla="*/ 6849408 w 12192000"/>
              <a:gd name="connsiteY45" fmla="*/ 623205 h 6858000"/>
              <a:gd name="connsiteX46" fmla="*/ 6774909 w 12192000"/>
              <a:gd name="connsiteY46" fmla="*/ 538696 h 6858000"/>
              <a:gd name="connsiteX47" fmla="*/ 6192254 w 12192000"/>
              <a:gd name="connsiteY47" fmla="*/ 538696 h 6858000"/>
              <a:gd name="connsiteX48" fmla="*/ 6155559 w 12192000"/>
              <a:gd name="connsiteY48" fmla="*/ 563159 h 6858000"/>
              <a:gd name="connsiteX49" fmla="*/ 6155559 w 12192000"/>
              <a:gd name="connsiteY49" fmla="*/ 540920 h 6858000"/>
              <a:gd name="connsiteX50" fmla="*/ 6116642 w 12192000"/>
              <a:gd name="connsiteY50" fmla="*/ 540920 h 6858000"/>
              <a:gd name="connsiteX51" fmla="*/ 6116642 w 12192000"/>
              <a:gd name="connsiteY51" fmla="*/ 683250 h 6858000"/>
              <a:gd name="connsiteX52" fmla="*/ 6156672 w 12192000"/>
              <a:gd name="connsiteY52" fmla="*/ 683250 h 6858000"/>
              <a:gd name="connsiteX53" fmla="*/ 6156672 w 12192000"/>
              <a:gd name="connsiteY53" fmla="*/ 615421 h 6858000"/>
              <a:gd name="connsiteX54" fmla="*/ 6186693 w 12192000"/>
              <a:gd name="connsiteY54" fmla="*/ 580951 h 6858000"/>
              <a:gd name="connsiteX55" fmla="*/ 6203373 w 12192000"/>
              <a:gd name="connsiteY55" fmla="*/ 580951 h 6858000"/>
              <a:gd name="connsiteX56" fmla="*/ 6203373 w 12192000"/>
              <a:gd name="connsiteY56" fmla="*/ 539808 h 6858000"/>
              <a:gd name="connsiteX57" fmla="*/ 6192254 w 12192000"/>
              <a:gd name="connsiteY57" fmla="*/ 538696 h 6858000"/>
              <a:gd name="connsiteX58" fmla="*/ 6519162 w 12192000"/>
              <a:gd name="connsiteY58" fmla="*/ 537584 h 6858000"/>
              <a:gd name="connsiteX59" fmla="*/ 6458006 w 12192000"/>
              <a:gd name="connsiteY59" fmla="*/ 555376 h 6858000"/>
              <a:gd name="connsiteX60" fmla="*/ 6473573 w 12192000"/>
              <a:gd name="connsiteY60" fmla="*/ 585399 h 6858000"/>
              <a:gd name="connsiteX61" fmla="*/ 6515827 w 12192000"/>
              <a:gd name="connsiteY61" fmla="*/ 572055 h 6858000"/>
              <a:gd name="connsiteX62" fmla="*/ 6539177 w 12192000"/>
              <a:gd name="connsiteY62" fmla="*/ 588735 h 6858000"/>
              <a:gd name="connsiteX63" fmla="*/ 6540290 w 12192000"/>
              <a:gd name="connsiteY63" fmla="*/ 589846 h 6858000"/>
              <a:gd name="connsiteX64" fmla="*/ 6530282 w 12192000"/>
              <a:gd name="connsiteY64" fmla="*/ 598742 h 6858000"/>
              <a:gd name="connsiteX65" fmla="*/ 6502484 w 12192000"/>
              <a:gd name="connsiteY65" fmla="*/ 598742 h 6858000"/>
              <a:gd name="connsiteX66" fmla="*/ 6451335 w 12192000"/>
              <a:gd name="connsiteY66" fmla="*/ 642108 h 6858000"/>
              <a:gd name="connsiteX67" fmla="*/ 6501371 w 12192000"/>
              <a:gd name="connsiteY67" fmla="*/ 686587 h 6858000"/>
              <a:gd name="connsiteX68" fmla="*/ 6541401 w 12192000"/>
              <a:gd name="connsiteY68" fmla="*/ 669907 h 6858000"/>
              <a:gd name="connsiteX69" fmla="*/ 6541401 w 12192000"/>
              <a:gd name="connsiteY69" fmla="*/ 683250 h 6858000"/>
              <a:gd name="connsiteX70" fmla="*/ 6581431 w 12192000"/>
              <a:gd name="connsiteY70" fmla="*/ 683250 h 6858000"/>
              <a:gd name="connsiteX71" fmla="*/ 6581431 w 12192000"/>
              <a:gd name="connsiteY71" fmla="*/ 589846 h 6858000"/>
              <a:gd name="connsiteX72" fmla="*/ 6519162 w 12192000"/>
              <a:gd name="connsiteY72" fmla="*/ 537584 h 6858000"/>
              <a:gd name="connsiteX73" fmla="*/ 6032135 w 12192000"/>
              <a:gd name="connsiteY73" fmla="*/ 537584 h 6858000"/>
              <a:gd name="connsiteX74" fmla="*/ 5970979 w 12192000"/>
              <a:gd name="connsiteY74" fmla="*/ 555376 h 6858000"/>
              <a:gd name="connsiteX75" fmla="*/ 5986546 w 12192000"/>
              <a:gd name="connsiteY75" fmla="*/ 585399 h 6858000"/>
              <a:gd name="connsiteX76" fmla="*/ 6028800 w 12192000"/>
              <a:gd name="connsiteY76" fmla="*/ 572055 h 6858000"/>
              <a:gd name="connsiteX77" fmla="*/ 6052150 w 12192000"/>
              <a:gd name="connsiteY77" fmla="*/ 588735 h 6858000"/>
              <a:gd name="connsiteX78" fmla="*/ 6053262 w 12192000"/>
              <a:gd name="connsiteY78" fmla="*/ 589846 h 6858000"/>
              <a:gd name="connsiteX79" fmla="*/ 6043254 w 12192000"/>
              <a:gd name="connsiteY79" fmla="*/ 598742 h 6858000"/>
              <a:gd name="connsiteX80" fmla="*/ 6015456 w 12192000"/>
              <a:gd name="connsiteY80" fmla="*/ 598742 h 6858000"/>
              <a:gd name="connsiteX81" fmla="*/ 5964307 w 12192000"/>
              <a:gd name="connsiteY81" fmla="*/ 642108 h 6858000"/>
              <a:gd name="connsiteX82" fmla="*/ 6014344 w 12192000"/>
              <a:gd name="connsiteY82" fmla="*/ 686587 h 6858000"/>
              <a:gd name="connsiteX83" fmla="*/ 6054373 w 12192000"/>
              <a:gd name="connsiteY83" fmla="*/ 669907 h 6858000"/>
              <a:gd name="connsiteX84" fmla="*/ 6054373 w 12192000"/>
              <a:gd name="connsiteY84" fmla="*/ 683250 h 6858000"/>
              <a:gd name="connsiteX85" fmla="*/ 6094404 w 12192000"/>
              <a:gd name="connsiteY85" fmla="*/ 683250 h 6858000"/>
              <a:gd name="connsiteX86" fmla="*/ 6094404 w 12192000"/>
              <a:gd name="connsiteY86" fmla="*/ 589846 h 6858000"/>
              <a:gd name="connsiteX87" fmla="*/ 6032135 w 12192000"/>
              <a:gd name="connsiteY87" fmla="*/ 537584 h 6858000"/>
              <a:gd name="connsiteX88" fmla="*/ 5380541 w 12192000"/>
              <a:gd name="connsiteY88" fmla="*/ 493106 h 6858000"/>
              <a:gd name="connsiteX89" fmla="*/ 5353854 w 12192000"/>
              <a:gd name="connsiteY89" fmla="*/ 494218 h 6858000"/>
              <a:gd name="connsiteX90" fmla="*/ 5353854 w 12192000"/>
              <a:gd name="connsiteY90" fmla="*/ 654340 h 6858000"/>
              <a:gd name="connsiteX91" fmla="*/ 5380541 w 12192000"/>
              <a:gd name="connsiteY91" fmla="*/ 656564 h 6858000"/>
              <a:gd name="connsiteX92" fmla="*/ 5418346 w 12192000"/>
              <a:gd name="connsiteY92" fmla="*/ 653227 h 6858000"/>
              <a:gd name="connsiteX93" fmla="*/ 5411675 w 12192000"/>
              <a:gd name="connsiteY93" fmla="*/ 516457 h 6858000"/>
              <a:gd name="connsiteX94" fmla="*/ 5418346 w 12192000"/>
              <a:gd name="connsiteY94" fmla="*/ 496442 h 6858000"/>
              <a:gd name="connsiteX95" fmla="*/ 5380541 w 12192000"/>
              <a:gd name="connsiteY95" fmla="*/ 493106 h 6858000"/>
              <a:gd name="connsiteX96" fmla="*/ 6618125 w 12192000"/>
              <a:gd name="connsiteY96" fmla="*/ 487547 h 6858000"/>
              <a:gd name="connsiteX97" fmla="*/ 6618125 w 12192000"/>
              <a:gd name="connsiteY97" fmla="*/ 542032 h 6858000"/>
              <a:gd name="connsiteX98" fmla="*/ 6595886 w 12192000"/>
              <a:gd name="connsiteY98" fmla="*/ 542032 h 6858000"/>
              <a:gd name="connsiteX99" fmla="*/ 6595886 w 12192000"/>
              <a:gd name="connsiteY99" fmla="*/ 576503 h 6858000"/>
              <a:gd name="connsiteX100" fmla="*/ 6618125 w 12192000"/>
              <a:gd name="connsiteY100" fmla="*/ 576503 h 6858000"/>
              <a:gd name="connsiteX101" fmla="*/ 6618125 w 12192000"/>
              <a:gd name="connsiteY101" fmla="*/ 654340 h 6858000"/>
              <a:gd name="connsiteX102" fmla="*/ 6659266 w 12192000"/>
              <a:gd name="connsiteY102" fmla="*/ 686587 h 6858000"/>
              <a:gd name="connsiteX103" fmla="*/ 6690401 w 12192000"/>
              <a:gd name="connsiteY103" fmla="*/ 684363 h 6858000"/>
              <a:gd name="connsiteX104" fmla="*/ 6690401 w 12192000"/>
              <a:gd name="connsiteY104" fmla="*/ 649892 h 6858000"/>
              <a:gd name="connsiteX105" fmla="*/ 6671498 w 12192000"/>
              <a:gd name="connsiteY105" fmla="*/ 649892 h 6858000"/>
              <a:gd name="connsiteX106" fmla="*/ 6658155 w 12192000"/>
              <a:gd name="connsiteY106" fmla="*/ 639884 h 6858000"/>
              <a:gd name="connsiteX107" fmla="*/ 6658155 w 12192000"/>
              <a:gd name="connsiteY107" fmla="*/ 575391 h 6858000"/>
              <a:gd name="connsiteX108" fmla="*/ 6689289 w 12192000"/>
              <a:gd name="connsiteY108" fmla="*/ 575391 h 6858000"/>
              <a:gd name="connsiteX109" fmla="*/ 6689289 w 12192000"/>
              <a:gd name="connsiteY109" fmla="*/ 540920 h 6858000"/>
              <a:gd name="connsiteX110" fmla="*/ 6658155 w 12192000"/>
              <a:gd name="connsiteY110" fmla="*/ 540920 h 6858000"/>
              <a:gd name="connsiteX111" fmla="*/ 6658155 w 12192000"/>
              <a:gd name="connsiteY111" fmla="*/ 487547 h 6858000"/>
              <a:gd name="connsiteX112" fmla="*/ 6261194 w 12192000"/>
              <a:gd name="connsiteY112" fmla="*/ 466419 h 6858000"/>
              <a:gd name="connsiteX113" fmla="*/ 6235619 w 12192000"/>
              <a:gd name="connsiteY113" fmla="*/ 491994 h 6858000"/>
              <a:gd name="connsiteX114" fmla="*/ 6261194 w 12192000"/>
              <a:gd name="connsiteY114" fmla="*/ 517570 h 6858000"/>
              <a:gd name="connsiteX115" fmla="*/ 6286768 w 12192000"/>
              <a:gd name="connsiteY115" fmla="*/ 491994 h 6858000"/>
              <a:gd name="connsiteX116" fmla="*/ 6261194 w 12192000"/>
              <a:gd name="connsiteY116" fmla="*/ 466419 h 6858000"/>
              <a:gd name="connsiteX117" fmla="*/ 5900927 w 12192000"/>
              <a:gd name="connsiteY117" fmla="*/ 466419 h 6858000"/>
              <a:gd name="connsiteX118" fmla="*/ 5900927 w 12192000"/>
              <a:gd name="connsiteY118" fmla="*/ 683250 h 6858000"/>
              <a:gd name="connsiteX119" fmla="*/ 5940957 w 12192000"/>
              <a:gd name="connsiteY119" fmla="*/ 683250 h 6858000"/>
              <a:gd name="connsiteX120" fmla="*/ 5940957 w 12192000"/>
              <a:gd name="connsiteY120" fmla="*/ 466419 h 6858000"/>
              <a:gd name="connsiteX121" fmla="*/ 5771943 w 12192000"/>
              <a:gd name="connsiteY121" fmla="*/ 461971 h 6858000"/>
              <a:gd name="connsiteX122" fmla="*/ 5658525 w 12192000"/>
              <a:gd name="connsiteY122" fmla="*/ 574279 h 6858000"/>
              <a:gd name="connsiteX123" fmla="*/ 5771943 w 12192000"/>
              <a:gd name="connsiteY123" fmla="*/ 686587 h 6858000"/>
              <a:gd name="connsiteX124" fmla="*/ 5878689 w 12192000"/>
              <a:gd name="connsiteY124" fmla="*/ 605413 h 6858000"/>
              <a:gd name="connsiteX125" fmla="*/ 5831987 w 12192000"/>
              <a:gd name="connsiteY125" fmla="*/ 605413 h 6858000"/>
              <a:gd name="connsiteX126" fmla="*/ 5773054 w 12192000"/>
              <a:gd name="connsiteY126" fmla="*/ 646557 h 6858000"/>
              <a:gd name="connsiteX127" fmla="*/ 5705227 w 12192000"/>
              <a:gd name="connsiteY127" fmla="*/ 574279 h 6858000"/>
              <a:gd name="connsiteX128" fmla="*/ 5773054 w 12192000"/>
              <a:gd name="connsiteY128" fmla="*/ 502002 h 6858000"/>
              <a:gd name="connsiteX129" fmla="*/ 5830875 w 12192000"/>
              <a:gd name="connsiteY129" fmla="*/ 543145 h 6858000"/>
              <a:gd name="connsiteX130" fmla="*/ 5878689 w 12192000"/>
              <a:gd name="connsiteY130" fmla="*/ 543145 h 6858000"/>
              <a:gd name="connsiteX131" fmla="*/ 5771943 w 12192000"/>
              <a:gd name="connsiteY131" fmla="*/ 461971 h 6858000"/>
              <a:gd name="connsiteX132" fmla="*/ 5449482 w 12192000"/>
              <a:gd name="connsiteY132" fmla="*/ 438620 h 6858000"/>
              <a:gd name="connsiteX133" fmla="*/ 5418348 w 12192000"/>
              <a:gd name="connsiteY133" fmla="*/ 495330 h 6858000"/>
              <a:gd name="connsiteX134" fmla="*/ 5554004 w 12192000"/>
              <a:gd name="connsiteY134" fmla="*/ 574279 h 6858000"/>
              <a:gd name="connsiteX135" fmla="*/ 5587363 w 12192000"/>
              <a:gd name="connsiteY135" fmla="*/ 518681 h 6858000"/>
              <a:gd name="connsiteX136" fmla="*/ 5449482 w 12192000"/>
              <a:gd name="connsiteY136" fmla="*/ 438620 h 6858000"/>
              <a:gd name="connsiteX137" fmla="*/ 0 w 12192000"/>
              <a:gd name="connsiteY137" fmla="*/ 0 h 6858000"/>
              <a:gd name="connsiteX138" fmla="*/ 12192000 w 12192000"/>
              <a:gd name="connsiteY138" fmla="*/ 0 h 6858000"/>
              <a:gd name="connsiteX139" fmla="*/ 12192000 w 12192000"/>
              <a:gd name="connsiteY139" fmla="*/ 6858000 h 6858000"/>
              <a:gd name="connsiteX140" fmla="*/ 0 w 12192000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192000" h="6858000">
                <a:moveTo>
                  <a:pt x="6539177" y="622093"/>
                </a:moveTo>
                <a:lnTo>
                  <a:pt x="6539177" y="632101"/>
                </a:lnTo>
                <a:cubicBezTo>
                  <a:pt x="6539177" y="649892"/>
                  <a:pt x="6523610" y="657676"/>
                  <a:pt x="6511379" y="657676"/>
                </a:cubicBezTo>
                <a:cubicBezTo>
                  <a:pt x="6499147" y="657676"/>
                  <a:pt x="6491364" y="651005"/>
                  <a:pt x="6491364" y="640997"/>
                </a:cubicBezTo>
                <a:cubicBezTo>
                  <a:pt x="6491364" y="630989"/>
                  <a:pt x="6499147" y="625429"/>
                  <a:pt x="6511379" y="625429"/>
                </a:cubicBezTo>
                <a:lnTo>
                  <a:pt x="6526946" y="625429"/>
                </a:lnTo>
                <a:cubicBezTo>
                  <a:pt x="6532505" y="625429"/>
                  <a:pt x="6536953" y="624317"/>
                  <a:pt x="6539177" y="622093"/>
                </a:cubicBezTo>
                <a:close/>
                <a:moveTo>
                  <a:pt x="6052150" y="622093"/>
                </a:moveTo>
                <a:lnTo>
                  <a:pt x="6052150" y="632101"/>
                </a:lnTo>
                <a:cubicBezTo>
                  <a:pt x="6052150" y="649892"/>
                  <a:pt x="6036582" y="657676"/>
                  <a:pt x="6024352" y="657676"/>
                </a:cubicBezTo>
                <a:cubicBezTo>
                  <a:pt x="6012120" y="657676"/>
                  <a:pt x="6004337" y="651005"/>
                  <a:pt x="6004337" y="640997"/>
                </a:cubicBezTo>
                <a:cubicBezTo>
                  <a:pt x="6004337" y="630989"/>
                  <a:pt x="6012120" y="625429"/>
                  <a:pt x="6024352" y="625429"/>
                </a:cubicBezTo>
                <a:lnTo>
                  <a:pt x="6039919" y="625429"/>
                </a:lnTo>
                <a:cubicBezTo>
                  <a:pt x="6045478" y="625429"/>
                  <a:pt x="6049926" y="624317"/>
                  <a:pt x="6052150" y="622093"/>
                </a:cubicBezTo>
                <a:close/>
                <a:moveTo>
                  <a:pt x="5555115" y="574279"/>
                </a:moveTo>
                <a:cubicBezTo>
                  <a:pt x="5520646" y="615421"/>
                  <a:pt x="5472832" y="644332"/>
                  <a:pt x="5418348" y="653229"/>
                </a:cubicBezTo>
                <a:cubicBezTo>
                  <a:pt x="5422796" y="664348"/>
                  <a:pt x="5428354" y="676579"/>
                  <a:pt x="5433915" y="687699"/>
                </a:cubicBezTo>
                <a:cubicBezTo>
                  <a:pt x="5438363" y="695482"/>
                  <a:pt x="5443922" y="703266"/>
                  <a:pt x="5449482" y="709938"/>
                </a:cubicBezTo>
                <a:cubicBezTo>
                  <a:pt x="5502855" y="696595"/>
                  <a:pt x="5550668" y="668796"/>
                  <a:pt x="5588473" y="629877"/>
                </a:cubicBezTo>
                <a:cubicBezTo>
                  <a:pt x="5579578" y="609861"/>
                  <a:pt x="5568459" y="590959"/>
                  <a:pt x="5555115" y="574279"/>
                </a:cubicBezTo>
                <a:close/>
                <a:moveTo>
                  <a:pt x="6774909" y="570943"/>
                </a:moveTo>
                <a:cubicBezTo>
                  <a:pt x="6791587" y="570943"/>
                  <a:pt x="6803819" y="582062"/>
                  <a:pt x="6806043" y="596518"/>
                </a:cubicBezTo>
                <a:lnTo>
                  <a:pt x="6742662" y="596518"/>
                </a:lnTo>
                <a:cubicBezTo>
                  <a:pt x="6745999" y="580951"/>
                  <a:pt x="6758229" y="570943"/>
                  <a:pt x="6774909" y="570943"/>
                </a:cubicBezTo>
                <a:close/>
                <a:moveTo>
                  <a:pt x="6223388" y="540921"/>
                </a:moveTo>
                <a:lnTo>
                  <a:pt x="6223388" y="575391"/>
                </a:lnTo>
                <a:lnTo>
                  <a:pt x="6243403" y="575391"/>
                </a:lnTo>
                <a:lnTo>
                  <a:pt x="6243403" y="683250"/>
                </a:lnTo>
                <a:lnTo>
                  <a:pt x="6283433" y="683250"/>
                </a:lnTo>
                <a:lnTo>
                  <a:pt x="6283433" y="540921"/>
                </a:lnTo>
                <a:close/>
                <a:moveTo>
                  <a:pt x="6297888" y="540920"/>
                </a:moveTo>
                <a:lnTo>
                  <a:pt x="6346814" y="683250"/>
                </a:lnTo>
                <a:lnTo>
                  <a:pt x="6396850" y="683250"/>
                </a:lnTo>
                <a:lnTo>
                  <a:pt x="6447999" y="540920"/>
                </a:lnTo>
                <a:lnTo>
                  <a:pt x="6405746" y="540920"/>
                </a:lnTo>
                <a:lnTo>
                  <a:pt x="6373500" y="639884"/>
                </a:lnTo>
                <a:lnTo>
                  <a:pt x="6341253" y="540920"/>
                </a:lnTo>
                <a:close/>
                <a:moveTo>
                  <a:pt x="6774909" y="538696"/>
                </a:moveTo>
                <a:cubicBezTo>
                  <a:pt x="6732655" y="538696"/>
                  <a:pt x="6701521" y="569830"/>
                  <a:pt x="6701521" y="613198"/>
                </a:cubicBezTo>
                <a:cubicBezTo>
                  <a:pt x="6701521" y="656564"/>
                  <a:pt x="6743775" y="687698"/>
                  <a:pt x="6776020" y="687698"/>
                </a:cubicBezTo>
                <a:cubicBezTo>
                  <a:pt x="6808267" y="687698"/>
                  <a:pt x="6834954" y="673242"/>
                  <a:pt x="6847184" y="643219"/>
                </a:cubicBezTo>
                <a:lnTo>
                  <a:pt x="6804931" y="638772"/>
                </a:lnTo>
                <a:cubicBezTo>
                  <a:pt x="6799372" y="647667"/>
                  <a:pt x="6793811" y="653227"/>
                  <a:pt x="6776020" y="653227"/>
                </a:cubicBezTo>
                <a:cubicBezTo>
                  <a:pt x="6758229" y="653227"/>
                  <a:pt x="6745999" y="639884"/>
                  <a:pt x="6743775" y="624317"/>
                </a:cubicBezTo>
                <a:lnTo>
                  <a:pt x="6849408" y="624317"/>
                </a:lnTo>
                <a:lnTo>
                  <a:pt x="6849408" y="623205"/>
                </a:lnTo>
                <a:cubicBezTo>
                  <a:pt x="6849408" y="564271"/>
                  <a:pt x="6817163" y="538696"/>
                  <a:pt x="6774909" y="538696"/>
                </a:cubicBezTo>
                <a:close/>
                <a:moveTo>
                  <a:pt x="6192254" y="538696"/>
                </a:moveTo>
                <a:cubicBezTo>
                  <a:pt x="6174463" y="538696"/>
                  <a:pt x="6161119" y="547591"/>
                  <a:pt x="6155559" y="563159"/>
                </a:cubicBezTo>
                <a:lnTo>
                  <a:pt x="6155559" y="540920"/>
                </a:lnTo>
                <a:lnTo>
                  <a:pt x="6116642" y="540920"/>
                </a:lnTo>
                <a:lnTo>
                  <a:pt x="6116642" y="683250"/>
                </a:lnTo>
                <a:lnTo>
                  <a:pt x="6156672" y="683250"/>
                </a:lnTo>
                <a:lnTo>
                  <a:pt x="6156672" y="615421"/>
                </a:lnTo>
                <a:cubicBezTo>
                  <a:pt x="6156672" y="590958"/>
                  <a:pt x="6166679" y="580951"/>
                  <a:pt x="6186693" y="580951"/>
                </a:cubicBezTo>
                <a:lnTo>
                  <a:pt x="6203373" y="580951"/>
                </a:lnTo>
                <a:cubicBezTo>
                  <a:pt x="6203373" y="580951"/>
                  <a:pt x="6203373" y="539808"/>
                  <a:pt x="6203373" y="539808"/>
                </a:cubicBezTo>
                <a:cubicBezTo>
                  <a:pt x="6200037" y="538696"/>
                  <a:pt x="6210045" y="538696"/>
                  <a:pt x="6192254" y="538696"/>
                </a:cubicBezTo>
                <a:close/>
                <a:moveTo>
                  <a:pt x="6519162" y="537584"/>
                </a:moveTo>
                <a:cubicBezTo>
                  <a:pt x="6484693" y="537584"/>
                  <a:pt x="6458006" y="555376"/>
                  <a:pt x="6458006" y="555376"/>
                </a:cubicBezTo>
                <a:lnTo>
                  <a:pt x="6473573" y="585399"/>
                </a:lnTo>
                <a:cubicBezTo>
                  <a:pt x="6483580" y="578727"/>
                  <a:pt x="6500260" y="572055"/>
                  <a:pt x="6515827" y="572055"/>
                </a:cubicBezTo>
                <a:cubicBezTo>
                  <a:pt x="6531394" y="572055"/>
                  <a:pt x="6539177" y="578727"/>
                  <a:pt x="6539177" y="588735"/>
                </a:cubicBezTo>
                <a:lnTo>
                  <a:pt x="6540290" y="589846"/>
                </a:lnTo>
                <a:cubicBezTo>
                  <a:pt x="6540290" y="595407"/>
                  <a:pt x="6536953" y="598742"/>
                  <a:pt x="6530282" y="598742"/>
                </a:cubicBezTo>
                <a:lnTo>
                  <a:pt x="6502484" y="598742"/>
                </a:lnTo>
                <a:cubicBezTo>
                  <a:pt x="6471349" y="598742"/>
                  <a:pt x="6451335" y="618758"/>
                  <a:pt x="6451335" y="642108"/>
                </a:cubicBezTo>
                <a:cubicBezTo>
                  <a:pt x="6451335" y="665459"/>
                  <a:pt x="6471349" y="686587"/>
                  <a:pt x="6501371" y="686587"/>
                </a:cubicBezTo>
                <a:cubicBezTo>
                  <a:pt x="6518051" y="686587"/>
                  <a:pt x="6533618" y="681026"/>
                  <a:pt x="6541401" y="669907"/>
                </a:cubicBezTo>
                <a:lnTo>
                  <a:pt x="6541401" y="683250"/>
                </a:lnTo>
                <a:lnTo>
                  <a:pt x="6581431" y="683250"/>
                </a:lnTo>
                <a:lnTo>
                  <a:pt x="6581431" y="589846"/>
                </a:lnTo>
                <a:cubicBezTo>
                  <a:pt x="6581431" y="552040"/>
                  <a:pt x="6553633" y="537584"/>
                  <a:pt x="6519162" y="537584"/>
                </a:cubicBezTo>
                <a:close/>
                <a:moveTo>
                  <a:pt x="6032135" y="537584"/>
                </a:moveTo>
                <a:cubicBezTo>
                  <a:pt x="5997665" y="537584"/>
                  <a:pt x="5970979" y="555376"/>
                  <a:pt x="5970979" y="555376"/>
                </a:cubicBezTo>
                <a:lnTo>
                  <a:pt x="5986546" y="585399"/>
                </a:lnTo>
                <a:cubicBezTo>
                  <a:pt x="5996553" y="578727"/>
                  <a:pt x="6013232" y="572055"/>
                  <a:pt x="6028800" y="572055"/>
                </a:cubicBezTo>
                <a:cubicBezTo>
                  <a:pt x="6044367" y="572055"/>
                  <a:pt x="6052150" y="578727"/>
                  <a:pt x="6052150" y="588735"/>
                </a:cubicBezTo>
                <a:lnTo>
                  <a:pt x="6053262" y="589846"/>
                </a:lnTo>
                <a:cubicBezTo>
                  <a:pt x="6053262" y="595407"/>
                  <a:pt x="6049926" y="598742"/>
                  <a:pt x="6043254" y="598742"/>
                </a:cubicBezTo>
                <a:lnTo>
                  <a:pt x="6015456" y="598742"/>
                </a:lnTo>
                <a:cubicBezTo>
                  <a:pt x="5984322" y="598742"/>
                  <a:pt x="5964307" y="618758"/>
                  <a:pt x="5964307" y="642108"/>
                </a:cubicBezTo>
                <a:cubicBezTo>
                  <a:pt x="5964307" y="665459"/>
                  <a:pt x="5984322" y="686587"/>
                  <a:pt x="6014344" y="686587"/>
                </a:cubicBezTo>
                <a:cubicBezTo>
                  <a:pt x="6031023" y="686587"/>
                  <a:pt x="6046591" y="681026"/>
                  <a:pt x="6054373" y="669907"/>
                </a:cubicBezTo>
                <a:lnTo>
                  <a:pt x="6054373" y="683250"/>
                </a:lnTo>
                <a:lnTo>
                  <a:pt x="6094404" y="683250"/>
                </a:lnTo>
                <a:lnTo>
                  <a:pt x="6094404" y="589846"/>
                </a:lnTo>
                <a:cubicBezTo>
                  <a:pt x="6094404" y="552040"/>
                  <a:pt x="6066605" y="537584"/>
                  <a:pt x="6032135" y="537584"/>
                </a:cubicBezTo>
                <a:close/>
                <a:moveTo>
                  <a:pt x="5380541" y="493106"/>
                </a:moveTo>
                <a:cubicBezTo>
                  <a:pt x="5367197" y="493106"/>
                  <a:pt x="5362750" y="493106"/>
                  <a:pt x="5353854" y="494218"/>
                </a:cubicBezTo>
                <a:cubicBezTo>
                  <a:pt x="5339399" y="545368"/>
                  <a:pt x="5338287" y="600966"/>
                  <a:pt x="5353854" y="654340"/>
                </a:cubicBezTo>
                <a:cubicBezTo>
                  <a:pt x="5362750" y="654340"/>
                  <a:pt x="5371645" y="656564"/>
                  <a:pt x="5380541" y="656564"/>
                </a:cubicBezTo>
                <a:cubicBezTo>
                  <a:pt x="5393884" y="656564"/>
                  <a:pt x="5406116" y="655451"/>
                  <a:pt x="5418346" y="653227"/>
                </a:cubicBezTo>
                <a:cubicBezTo>
                  <a:pt x="5401668" y="609861"/>
                  <a:pt x="5399444" y="562047"/>
                  <a:pt x="5411675" y="516457"/>
                </a:cubicBezTo>
                <a:cubicBezTo>
                  <a:pt x="5413899" y="509785"/>
                  <a:pt x="5416123" y="503114"/>
                  <a:pt x="5418346" y="496442"/>
                </a:cubicBezTo>
                <a:cubicBezTo>
                  <a:pt x="5406116" y="494218"/>
                  <a:pt x="5393884" y="493106"/>
                  <a:pt x="5380541" y="493106"/>
                </a:cubicBezTo>
                <a:close/>
                <a:moveTo>
                  <a:pt x="6618125" y="487547"/>
                </a:moveTo>
                <a:lnTo>
                  <a:pt x="6618125" y="542032"/>
                </a:lnTo>
                <a:lnTo>
                  <a:pt x="6595886" y="542032"/>
                </a:lnTo>
                <a:lnTo>
                  <a:pt x="6595886" y="576503"/>
                </a:lnTo>
                <a:lnTo>
                  <a:pt x="6618125" y="576503"/>
                </a:lnTo>
                <a:lnTo>
                  <a:pt x="6618125" y="654340"/>
                </a:lnTo>
                <a:cubicBezTo>
                  <a:pt x="6618125" y="683250"/>
                  <a:pt x="6639251" y="686587"/>
                  <a:pt x="6659266" y="686587"/>
                </a:cubicBezTo>
                <a:cubicBezTo>
                  <a:pt x="6670386" y="686587"/>
                  <a:pt x="6690401" y="684363"/>
                  <a:pt x="6690401" y="684363"/>
                </a:cubicBezTo>
                <a:lnTo>
                  <a:pt x="6690401" y="649892"/>
                </a:lnTo>
                <a:cubicBezTo>
                  <a:pt x="6690401" y="649892"/>
                  <a:pt x="6681505" y="649892"/>
                  <a:pt x="6671498" y="649892"/>
                </a:cubicBezTo>
                <a:cubicBezTo>
                  <a:pt x="6664827" y="649892"/>
                  <a:pt x="6658155" y="648780"/>
                  <a:pt x="6658155" y="639884"/>
                </a:cubicBezTo>
                <a:lnTo>
                  <a:pt x="6658155" y="575391"/>
                </a:lnTo>
                <a:lnTo>
                  <a:pt x="6689289" y="575391"/>
                </a:lnTo>
                <a:lnTo>
                  <a:pt x="6689289" y="540920"/>
                </a:lnTo>
                <a:lnTo>
                  <a:pt x="6658155" y="540920"/>
                </a:lnTo>
                <a:lnTo>
                  <a:pt x="6658155" y="487547"/>
                </a:lnTo>
                <a:close/>
                <a:moveTo>
                  <a:pt x="6261194" y="466419"/>
                </a:moveTo>
                <a:cubicBezTo>
                  <a:pt x="6246738" y="466419"/>
                  <a:pt x="6235619" y="477539"/>
                  <a:pt x="6235619" y="491994"/>
                </a:cubicBezTo>
                <a:cubicBezTo>
                  <a:pt x="6235619" y="506450"/>
                  <a:pt x="6246738" y="517570"/>
                  <a:pt x="6261194" y="517570"/>
                </a:cubicBezTo>
                <a:cubicBezTo>
                  <a:pt x="6275648" y="517570"/>
                  <a:pt x="6286768" y="505338"/>
                  <a:pt x="6286768" y="491994"/>
                </a:cubicBezTo>
                <a:cubicBezTo>
                  <a:pt x="6286768" y="478651"/>
                  <a:pt x="6275648" y="466419"/>
                  <a:pt x="6261194" y="466419"/>
                </a:cubicBezTo>
                <a:close/>
                <a:moveTo>
                  <a:pt x="5900927" y="466419"/>
                </a:moveTo>
                <a:lnTo>
                  <a:pt x="5900927" y="683250"/>
                </a:lnTo>
                <a:lnTo>
                  <a:pt x="5940957" y="683250"/>
                </a:lnTo>
                <a:lnTo>
                  <a:pt x="5940957" y="466419"/>
                </a:lnTo>
                <a:close/>
                <a:moveTo>
                  <a:pt x="5771943" y="461971"/>
                </a:moveTo>
                <a:cubicBezTo>
                  <a:pt x="5707450" y="461971"/>
                  <a:pt x="5658525" y="508674"/>
                  <a:pt x="5658525" y="574279"/>
                </a:cubicBezTo>
                <a:cubicBezTo>
                  <a:pt x="5658525" y="639884"/>
                  <a:pt x="5723017" y="686587"/>
                  <a:pt x="5771943" y="686587"/>
                </a:cubicBezTo>
                <a:cubicBezTo>
                  <a:pt x="5820868" y="686587"/>
                  <a:pt x="5866457" y="656564"/>
                  <a:pt x="5878689" y="605413"/>
                </a:cubicBezTo>
                <a:lnTo>
                  <a:pt x="5831987" y="605413"/>
                </a:lnTo>
                <a:cubicBezTo>
                  <a:pt x="5824203" y="630989"/>
                  <a:pt x="5801964" y="646557"/>
                  <a:pt x="5773054" y="646557"/>
                </a:cubicBezTo>
                <a:cubicBezTo>
                  <a:pt x="5731913" y="646557"/>
                  <a:pt x="5705227" y="615421"/>
                  <a:pt x="5705227" y="574279"/>
                </a:cubicBezTo>
                <a:cubicBezTo>
                  <a:pt x="5705227" y="533137"/>
                  <a:pt x="5731913" y="502002"/>
                  <a:pt x="5773054" y="502002"/>
                </a:cubicBezTo>
                <a:cubicBezTo>
                  <a:pt x="5800853" y="502002"/>
                  <a:pt x="5823092" y="517570"/>
                  <a:pt x="5830875" y="543145"/>
                </a:cubicBezTo>
                <a:lnTo>
                  <a:pt x="5878689" y="543145"/>
                </a:lnTo>
                <a:cubicBezTo>
                  <a:pt x="5865345" y="491994"/>
                  <a:pt x="5836435" y="461971"/>
                  <a:pt x="5771943" y="461971"/>
                </a:cubicBezTo>
                <a:close/>
                <a:moveTo>
                  <a:pt x="5449482" y="438620"/>
                </a:moveTo>
                <a:cubicBezTo>
                  <a:pt x="5436139" y="456411"/>
                  <a:pt x="5426131" y="475315"/>
                  <a:pt x="5418348" y="495330"/>
                </a:cubicBezTo>
                <a:cubicBezTo>
                  <a:pt x="5472832" y="504225"/>
                  <a:pt x="5520646" y="533137"/>
                  <a:pt x="5554004" y="574279"/>
                </a:cubicBezTo>
                <a:cubicBezTo>
                  <a:pt x="5567347" y="557599"/>
                  <a:pt x="5579578" y="538696"/>
                  <a:pt x="5587363" y="518681"/>
                </a:cubicBezTo>
                <a:cubicBezTo>
                  <a:pt x="5550668" y="480875"/>
                  <a:pt x="5502855" y="451963"/>
                  <a:pt x="5449482" y="43862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to insert dark background image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20B78D3B-131A-2427-58A3-AF9DA96AE4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43025" y="2782623"/>
            <a:ext cx="9505950" cy="719138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5400" spc="-1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One line title here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F32A194-6D68-B6E7-0C53-C96D4747CD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43025" y="3665494"/>
            <a:ext cx="9505949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9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Presentation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B7467C30-F176-F2DD-DEC2-2B99020449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Forename Surname  |  Month 00, 0000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89761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8D564B-EB64-218D-674E-69E2C567C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85000">
                <a:srgbClr val="3595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EF12EEA-B717-A2D4-DD8A-8AD5480E07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2C9B01AB-F676-3FF4-AEAE-E940651574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1" y="1808163"/>
            <a:ext cx="6966375" cy="43211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2025 Clarivate.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57634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5CACE1-373F-1887-B5D9-B73EA9691D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85000">
                <a:srgbClr val="3595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EF12EEA-B717-A2D4-DD8A-8AD5480E07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85E9EA0-2A22-199D-48CF-03EB94ECF4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204000" cy="43211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269DCDE0-20E2-91A9-6591-26711B40C6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4" y="1808163"/>
            <a:ext cx="3204000" cy="43211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598863"/>
            <a:ext cx="3024000" cy="1620836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2025 Clarivate.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21371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 Light Image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73EBDDE-664E-22FA-02F4-D12882D30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8040687" y="0"/>
            <a:ext cx="4151311" cy="6858000"/>
          </a:xfrm>
          <a:prstGeom prst="rect">
            <a:avLst/>
          </a:prstGeom>
          <a:gradFill>
            <a:gsLst>
              <a:gs pos="85000">
                <a:srgbClr val="3595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AA0871-DF4F-3D16-30B1-C25E0C64F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129338"/>
            <a:ext cx="227965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A55DB76-799D-A0D8-6DBF-3FB7E44D7DB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8040688" cy="6858000"/>
          </a:xfrm>
          <a:custGeom>
            <a:avLst/>
            <a:gdLst>
              <a:gd name="connsiteX0" fmla="*/ 1579559 w 8040688"/>
              <a:gd name="connsiteY0" fmla="*/ 6496532 h 6858000"/>
              <a:gd name="connsiteX1" fmla="*/ 1579559 w 8040688"/>
              <a:gd name="connsiteY1" fmla="*/ 6505105 h 6858000"/>
              <a:gd name="connsiteX2" fmla="*/ 1555747 w 8040688"/>
              <a:gd name="connsiteY2" fmla="*/ 6527013 h 6858000"/>
              <a:gd name="connsiteX3" fmla="*/ 1538602 w 8040688"/>
              <a:gd name="connsiteY3" fmla="*/ 6512725 h 6858000"/>
              <a:gd name="connsiteX4" fmla="*/ 1555747 w 8040688"/>
              <a:gd name="connsiteY4" fmla="*/ 6499390 h 6858000"/>
              <a:gd name="connsiteX5" fmla="*/ 1569082 w 8040688"/>
              <a:gd name="connsiteY5" fmla="*/ 6499390 h 6858000"/>
              <a:gd name="connsiteX6" fmla="*/ 1579559 w 8040688"/>
              <a:gd name="connsiteY6" fmla="*/ 6496532 h 6858000"/>
              <a:gd name="connsiteX7" fmla="*/ 1162365 w 8040688"/>
              <a:gd name="connsiteY7" fmla="*/ 6496532 h 6858000"/>
              <a:gd name="connsiteX8" fmla="*/ 1162365 w 8040688"/>
              <a:gd name="connsiteY8" fmla="*/ 6505105 h 6858000"/>
              <a:gd name="connsiteX9" fmla="*/ 1138553 w 8040688"/>
              <a:gd name="connsiteY9" fmla="*/ 6527013 h 6858000"/>
              <a:gd name="connsiteX10" fmla="*/ 1121408 w 8040688"/>
              <a:gd name="connsiteY10" fmla="*/ 6512725 h 6858000"/>
              <a:gd name="connsiteX11" fmla="*/ 1138553 w 8040688"/>
              <a:gd name="connsiteY11" fmla="*/ 6499390 h 6858000"/>
              <a:gd name="connsiteX12" fmla="*/ 1151888 w 8040688"/>
              <a:gd name="connsiteY12" fmla="*/ 6499390 h 6858000"/>
              <a:gd name="connsiteX13" fmla="*/ 1162365 w 8040688"/>
              <a:gd name="connsiteY13" fmla="*/ 6496532 h 6858000"/>
              <a:gd name="connsiteX14" fmla="*/ 736599 w 8040688"/>
              <a:gd name="connsiteY14" fmla="*/ 6455574 h 6858000"/>
              <a:gd name="connsiteX15" fmla="*/ 619442 w 8040688"/>
              <a:gd name="connsiteY15" fmla="*/ 6523203 h 6858000"/>
              <a:gd name="connsiteX16" fmla="*/ 632777 w 8040688"/>
              <a:gd name="connsiteY16" fmla="*/ 6552731 h 6858000"/>
              <a:gd name="connsiteX17" fmla="*/ 646112 w 8040688"/>
              <a:gd name="connsiteY17" fmla="*/ 6571781 h 6858000"/>
              <a:gd name="connsiteX18" fmla="*/ 765174 w 8040688"/>
              <a:gd name="connsiteY18" fmla="*/ 6503200 h 6858000"/>
              <a:gd name="connsiteX19" fmla="*/ 736599 w 8040688"/>
              <a:gd name="connsiteY19" fmla="*/ 6455574 h 6858000"/>
              <a:gd name="connsiteX20" fmla="*/ 1781490 w 8040688"/>
              <a:gd name="connsiteY20" fmla="*/ 6452716 h 6858000"/>
              <a:gd name="connsiteX21" fmla="*/ 1808160 w 8040688"/>
              <a:gd name="connsiteY21" fmla="*/ 6474624 h 6858000"/>
              <a:gd name="connsiteX22" fmla="*/ 1753867 w 8040688"/>
              <a:gd name="connsiteY22" fmla="*/ 6474624 h 6858000"/>
              <a:gd name="connsiteX23" fmla="*/ 1781490 w 8040688"/>
              <a:gd name="connsiteY23" fmla="*/ 6452716 h 6858000"/>
              <a:gd name="connsiteX24" fmla="*/ 1309050 w 8040688"/>
              <a:gd name="connsiteY24" fmla="*/ 6426999 h 6858000"/>
              <a:gd name="connsiteX25" fmla="*/ 1309050 w 8040688"/>
              <a:gd name="connsiteY25" fmla="*/ 6456526 h 6858000"/>
              <a:gd name="connsiteX26" fmla="*/ 1326195 w 8040688"/>
              <a:gd name="connsiteY26" fmla="*/ 6456526 h 6858000"/>
              <a:gd name="connsiteX27" fmla="*/ 1326195 w 8040688"/>
              <a:gd name="connsiteY27" fmla="*/ 6548920 h 6858000"/>
              <a:gd name="connsiteX28" fmla="*/ 1360485 w 8040688"/>
              <a:gd name="connsiteY28" fmla="*/ 6548920 h 6858000"/>
              <a:gd name="connsiteX29" fmla="*/ 1360485 w 8040688"/>
              <a:gd name="connsiteY29" fmla="*/ 6426999 h 6858000"/>
              <a:gd name="connsiteX30" fmla="*/ 1372868 w 8040688"/>
              <a:gd name="connsiteY30" fmla="*/ 6426998 h 6858000"/>
              <a:gd name="connsiteX31" fmla="*/ 1414778 w 8040688"/>
              <a:gd name="connsiteY31" fmla="*/ 6548920 h 6858000"/>
              <a:gd name="connsiteX32" fmla="*/ 1457640 w 8040688"/>
              <a:gd name="connsiteY32" fmla="*/ 6548920 h 6858000"/>
              <a:gd name="connsiteX33" fmla="*/ 1501455 w 8040688"/>
              <a:gd name="connsiteY33" fmla="*/ 6426998 h 6858000"/>
              <a:gd name="connsiteX34" fmla="*/ 1465260 w 8040688"/>
              <a:gd name="connsiteY34" fmla="*/ 6426998 h 6858000"/>
              <a:gd name="connsiteX35" fmla="*/ 1437638 w 8040688"/>
              <a:gd name="connsiteY35" fmla="*/ 6511772 h 6858000"/>
              <a:gd name="connsiteX36" fmla="*/ 1410015 w 8040688"/>
              <a:gd name="connsiteY36" fmla="*/ 6426998 h 6858000"/>
              <a:gd name="connsiteX37" fmla="*/ 1781490 w 8040688"/>
              <a:gd name="connsiteY37" fmla="*/ 6425093 h 6858000"/>
              <a:gd name="connsiteX38" fmla="*/ 1718625 w 8040688"/>
              <a:gd name="connsiteY38" fmla="*/ 6488912 h 6858000"/>
              <a:gd name="connsiteX39" fmla="*/ 1782442 w 8040688"/>
              <a:gd name="connsiteY39" fmla="*/ 6552730 h 6858000"/>
              <a:gd name="connsiteX40" fmla="*/ 1843402 w 8040688"/>
              <a:gd name="connsiteY40" fmla="*/ 6514629 h 6858000"/>
              <a:gd name="connsiteX41" fmla="*/ 1807207 w 8040688"/>
              <a:gd name="connsiteY41" fmla="*/ 6510819 h 6858000"/>
              <a:gd name="connsiteX42" fmla="*/ 1782442 w 8040688"/>
              <a:gd name="connsiteY42" fmla="*/ 6523202 h 6858000"/>
              <a:gd name="connsiteX43" fmla="*/ 1754820 w 8040688"/>
              <a:gd name="connsiteY43" fmla="*/ 6498437 h 6858000"/>
              <a:gd name="connsiteX44" fmla="*/ 1845307 w 8040688"/>
              <a:gd name="connsiteY44" fmla="*/ 6498437 h 6858000"/>
              <a:gd name="connsiteX45" fmla="*/ 1845307 w 8040688"/>
              <a:gd name="connsiteY45" fmla="*/ 6497484 h 6858000"/>
              <a:gd name="connsiteX46" fmla="*/ 1781490 w 8040688"/>
              <a:gd name="connsiteY46" fmla="*/ 6425093 h 6858000"/>
              <a:gd name="connsiteX47" fmla="*/ 1282380 w 8040688"/>
              <a:gd name="connsiteY47" fmla="*/ 6425093 h 6858000"/>
              <a:gd name="connsiteX48" fmla="*/ 1250947 w 8040688"/>
              <a:gd name="connsiteY48" fmla="*/ 6446048 h 6858000"/>
              <a:gd name="connsiteX49" fmla="*/ 1250947 w 8040688"/>
              <a:gd name="connsiteY49" fmla="*/ 6426998 h 6858000"/>
              <a:gd name="connsiteX50" fmla="*/ 1217610 w 8040688"/>
              <a:gd name="connsiteY50" fmla="*/ 6426998 h 6858000"/>
              <a:gd name="connsiteX51" fmla="*/ 1217610 w 8040688"/>
              <a:gd name="connsiteY51" fmla="*/ 6548920 h 6858000"/>
              <a:gd name="connsiteX52" fmla="*/ 1251900 w 8040688"/>
              <a:gd name="connsiteY52" fmla="*/ 6548920 h 6858000"/>
              <a:gd name="connsiteX53" fmla="*/ 1251900 w 8040688"/>
              <a:gd name="connsiteY53" fmla="*/ 6490817 h 6858000"/>
              <a:gd name="connsiteX54" fmla="*/ 1277617 w 8040688"/>
              <a:gd name="connsiteY54" fmla="*/ 6461289 h 6858000"/>
              <a:gd name="connsiteX55" fmla="*/ 1291905 w 8040688"/>
              <a:gd name="connsiteY55" fmla="*/ 6461289 h 6858000"/>
              <a:gd name="connsiteX56" fmla="*/ 1291905 w 8040688"/>
              <a:gd name="connsiteY56" fmla="*/ 6426046 h 6858000"/>
              <a:gd name="connsiteX57" fmla="*/ 1282380 w 8040688"/>
              <a:gd name="connsiteY57" fmla="*/ 6425093 h 6858000"/>
              <a:gd name="connsiteX58" fmla="*/ 1562414 w 8040688"/>
              <a:gd name="connsiteY58" fmla="*/ 6424141 h 6858000"/>
              <a:gd name="connsiteX59" fmla="*/ 1510027 w 8040688"/>
              <a:gd name="connsiteY59" fmla="*/ 6439381 h 6858000"/>
              <a:gd name="connsiteX60" fmla="*/ 1523362 w 8040688"/>
              <a:gd name="connsiteY60" fmla="*/ 6465099 h 6858000"/>
              <a:gd name="connsiteX61" fmla="*/ 1559557 w 8040688"/>
              <a:gd name="connsiteY61" fmla="*/ 6453669 h 6858000"/>
              <a:gd name="connsiteX62" fmla="*/ 1579559 w 8040688"/>
              <a:gd name="connsiteY62" fmla="*/ 6467957 h 6858000"/>
              <a:gd name="connsiteX63" fmla="*/ 1580512 w 8040688"/>
              <a:gd name="connsiteY63" fmla="*/ 6468909 h 6858000"/>
              <a:gd name="connsiteX64" fmla="*/ 1571939 w 8040688"/>
              <a:gd name="connsiteY64" fmla="*/ 6476529 h 6858000"/>
              <a:gd name="connsiteX65" fmla="*/ 1548127 w 8040688"/>
              <a:gd name="connsiteY65" fmla="*/ 6476529 h 6858000"/>
              <a:gd name="connsiteX66" fmla="*/ 1504312 w 8040688"/>
              <a:gd name="connsiteY66" fmla="*/ 6513677 h 6858000"/>
              <a:gd name="connsiteX67" fmla="*/ 1547174 w 8040688"/>
              <a:gd name="connsiteY67" fmla="*/ 6551778 h 6858000"/>
              <a:gd name="connsiteX68" fmla="*/ 1581464 w 8040688"/>
              <a:gd name="connsiteY68" fmla="*/ 6537490 h 6858000"/>
              <a:gd name="connsiteX69" fmla="*/ 1581464 w 8040688"/>
              <a:gd name="connsiteY69" fmla="*/ 6548920 h 6858000"/>
              <a:gd name="connsiteX70" fmla="*/ 1615754 w 8040688"/>
              <a:gd name="connsiteY70" fmla="*/ 6548920 h 6858000"/>
              <a:gd name="connsiteX71" fmla="*/ 1615754 w 8040688"/>
              <a:gd name="connsiteY71" fmla="*/ 6468909 h 6858000"/>
              <a:gd name="connsiteX72" fmla="*/ 1562414 w 8040688"/>
              <a:gd name="connsiteY72" fmla="*/ 6424141 h 6858000"/>
              <a:gd name="connsiteX73" fmla="*/ 1145220 w 8040688"/>
              <a:gd name="connsiteY73" fmla="*/ 6424141 h 6858000"/>
              <a:gd name="connsiteX74" fmla="*/ 1092833 w 8040688"/>
              <a:gd name="connsiteY74" fmla="*/ 6439381 h 6858000"/>
              <a:gd name="connsiteX75" fmla="*/ 1106168 w 8040688"/>
              <a:gd name="connsiteY75" fmla="*/ 6465099 h 6858000"/>
              <a:gd name="connsiteX76" fmla="*/ 1142363 w 8040688"/>
              <a:gd name="connsiteY76" fmla="*/ 6453669 h 6858000"/>
              <a:gd name="connsiteX77" fmla="*/ 1162365 w 8040688"/>
              <a:gd name="connsiteY77" fmla="*/ 6467957 h 6858000"/>
              <a:gd name="connsiteX78" fmla="*/ 1163318 w 8040688"/>
              <a:gd name="connsiteY78" fmla="*/ 6468909 h 6858000"/>
              <a:gd name="connsiteX79" fmla="*/ 1154745 w 8040688"/>
              <a:gd name="connsiteY79" fmla="*/ 6476529 h 6858000"/>
              <a:gd name="connsiteX80" fmla="*/ 1130933 w 8040688"/>
              <a:gd name="connsiteY80" fmla="*/ 6476529 h 6858000"/>
              <a:gd name="connsiteX81" fmla="*/ 1087118 w 8040688"/>
              <a:gd name="connsiteY81" fmla="*/ 6513677 h 6858000"/>
              <a:gd name="connsiteX82" fmla="*/ 1129980 w 8040688"/>
              <a:gd name="connsiteY82" fmla="*/ 6551778 h 6858000"/>
              <a:gd name="connsiteX83" fmla="*/ 1164270 w 8040688"/>
              <a:gd name="connsiteY83" fmla="*/ 6537490 h 6858000"/>
              <a:gd name="connsiteX84" fmla="*/ 1164270 w 8040688"/>
              <a:gd name="connsiteY84" fmla="*/ 6548920 h 6858000"/>
              <a:gd name="connsiteX85" fmla="*/ 1198560 w 8040688"/>
              <a:gd name="connsiteY85" fmla="*/ 6548920 h 6858000"/>
              <a:gd name="connsiteX86" fmla="*/ 1198560 w 8040688"/>
              <a:gd name="connsiteY86" fmla="*/ 6468909 h 6858000"/>
              <a:gd name="connsiteX87" fmla="*/ 1145220 w 8040688"/>
              <a:gd name="connsiteY87" fmla="*/ 6424141 h 6858000"/>
              <a:gd name="connsiteX88" fmla="*/ 587056 w 8040688"/>
              <a:gd name="connsiteY88" fmla="*/ 6386040 h 6858000"/>
              <a:gd name="connsiteX89" fmla="*/ 564196 w 8040688"/>
              <a:gd name="connsiteY89" fmla="*/ 6386993 h 6858000"/>
              <a:gd name="connsiteX90" fmla="*/ 564196 w 8040688"/>
              <a:gd name="connsiteY90" fmla="*/ 6524155 h 6858000"/>
              <a:gd name="connsiteX91" fmla="*/ 587056 w 8040688"/>
              <a:gd name="connsiteY91" fmla="*/ 6526060 h 6858000"/>
              <a:gd name="connsiteX92" fmla="*/ 619441 w 8040688"/>
              <a:gd name="connsiteY92" fmla="*/ 6523202 h 6858000"/>
              <a:gd name="connsiteX93" fmla="*/ 613726 w 8040688"/>
              <a:gd name="connsiteY93" fmla="*/ 6406043 h 6858000"/>
              <a:gd name="connsiteX94" fmla="*/ 619441 w 8040688"/>
              <a:gd name="connsiteY94" fmla="*/ 6388898 h 6858000"/>
              <a:gd name="connsiteX95" fmla="*/ 587056 w 8040688"/>
              <a:gd name="connsiteY95" fmla="*/ 6386040 h 6858000"/>
              <a:gd name="connsiteX96" fmla="*/ 1647187 w 8040688"/>
              <a:gd name="connsiteY96" fmla="*/ 6381278 h 6858000"/>
              <a:gd name="connsiteX97" fmla="*/ 1647187 w 8040688"/>
              <a:gd name="connsiteY97" fmla="*/ 6427951 h 6858000"/>
              <a:gd name="connsiteX98" fmla="*/ 1628137 w 8040688"/>
              <a:gd name="connsiteY98" fmla="*/ 6427951 h 6858000"/>
              <a:gd name="connsiteX99" fmla="*/ 1628137 w 8040688"/>
              <a:gd name="connsiteY99" fmla="*/ 6457479 h 6858000"/>
              <a:gd name="connsiteX100" fmla="*/ 1647187 w 8040688"/>
              <a:gd name="connsiteY100" fmla="*/ 6457479 h 6858000"/>
              <a:gd name="connsiteX101" fmla="*/ 1647187 w 8040688"/>
              <a:gd name="connsiteY101" fmla="*/ 6524155 h 6858000"/>
              <a:gd name="connsiteX102" fmla="*/ 1682429 w 8040688"/>
              <a:gd name="connsiteY102" fmla="*/ 6551778 h 6858000"/>
              <a:gd name="connsiteX103" fmla="*/ 1709099 w 8040688"/>
              <a:gd name="connsiteY103" fmla="*/ 6549873 h 6858000"/>
              <a:gd name="connsiteX104" fmla="*/ 1709099 w 8040688"/>
              <a:gd name="connsiteY104" fmla="*/ 6520345 h 6858000"/>
              <a:gd name="connsiteX105" fmla="*/ 1692907 w 8040688"/>
              <a:gd name="connsiteY105" fmla="*/ 6520345 h 6858000"/>
              <a:gd name="connsiteX106" fmla="*/ 1681477 w 8040688"/>
              <a:gd name="connsiteY106" fmla="*/ 6511772 h 6858000"/>
              <a:gd name="connsiteX107" fmla="*/ 1681477 w 8040688"/>
              <a:gd name="connsiteY107" fmla="*/ 6456526 h 6858000"/>
              <a:gd name="connsiteX108" fmla="*/ 1708147 w 8040688"/>
              <a:gd name="connsiteY108" fmla="*/ 6456526 h 6858000"/>
              <a:gd name="connsiteX109" fmla="*/ 1708147 w 8040688"/>
              <a:gd name="connsiteY109" fmla="*/ 6426998 h 6858000"/>
              <a:gd name="connsiteX110" fmla="*/ 1681477 w 8040688"/>
              <a:gd name="connsiteY110" fmla="*/ 6426998 h 6858000"/>
              <a:gd name="connsiteX111" fmla="*/ 1681477 w 8040688"/>
              <a:gd name="connsiteY111" fmla="*/ 6381278 h 6858000"/>
              <a:gd name="connsiteX112" fmla="*/ 1341435 w 8040688"/>
              <a:gd name="connsiteY112" fmla="*/ 6363180 h 6858000"/>
              <a:gd name="connsiteX113" fmla="*/ 1319527 w 8040688"/>
              <a:gd name="connsiteY113" fmla="*/ 6385088 h 6858000"/>
              <a:gd name="connsiteX114" fmla="*/ 1341435 w 8040688"/>
              <a:gd name="connsiteY114" fmla="*/ 6406996 h 6858000"/>
              <a:gd name="connsiteX115" fmla="*/ 1363342 w 8040688"/>
              <a:gd name="connsiteY115" fmla="*/ 6385088 h 6858000"/>
              <a:gd name="connsiteX116" fmla="*/ 1341435 w 8040688"/>
              <a:gd name="connsiteY116" fmla="*/ 6363180 h 6858000"/>
              <a:gd name="connsiteX117" fmla="*/ 1032826 w 8040688"/>
              <a:gd name="connsiteY117" fmla="*/ 6363180 h 6858000"/>
              <a:gd name="connsiteX118" fmla="*/ 1032826 w 8040688"/>
              <a:gd name="connsiteY118" fmla="*/ 6548920 h 6858000"/>
              <a:gd name="connsiteX119" fmla="*/ 1067116 w 8040688"/>
              <a:gd name="connsiteY119" fmla="*/ 6548920 h 6858000"/>
              <a:gd name="connsiteX120" fmla="*/ 1067116 w 8040688"/>
              <a:gd name="connsiteY120" fmla="*/ 6363180 h 6858000"/>
              <a:gd name="connsiteX121" fmla="*/ 922336 w 8040688"/>
              <a:gd name="connsiteY121" fmla="*/ 6359370 h 6858000"/>
              <a:gd name="connsiteX122" fmla="*/ 825181 w 8040688"/>
              <a:gd name="connsiteY122" fmla="*/ 6455574 h 6858000"/>
              <a:gd name="connsiteX123" fmla="*/ 922336 w 8040688"/>
              <a:gd name="connsiteY123" fmla="*/ 6551778 h 6858000"/>
              <a:gd name="connsiteX124" fmla="*/ 1013776 w 8040688"/>
              <a:gd name="connsiteY124" fmla="*/ 6482244 h 6858000"/>
              <a:gd name="connsiteX125" fmla="*/ 973771 w 8040688"/>
              <a:gd name="connsiteY125" fmla="*/ 6482244 h 6858000"/>
              <a:gd name="connsiteX126" fmla="*/ 923288 w 8040688"/>
              <a:gd name="connsiteY126" fmla="*/ 6517488 h 6858000"/>
              <a:gd name="connsiteX127" fmla="*/ 865186 w 8040688"/>
              <a:gd name="connsiteY127" fmla="*/ 6455574 h 6858000"/>
              <a:gd name="connsiteX128" fmla="*/ 923288 w 8040688"/>
              <a:gd name="connsiteY128" fmla="*/ 6393661 h 6858000"/>
              <a:gd name="connsiteX129" fmla="*/ 972818 w 8040688"/>
              <a:gd name="connsiteY129" fmla="*/ 6428904 h 6858000"/>
              <a:gd name="connsiteX130" fmla="*/ 1013776 w 8040688"/>
              <a:gd name="connsiteY130" fmla="*/ 6428904 h 6858000"/>
              <a:gd name="connsiteX131" fmla="*/ 922336 w 8040688"/>
              <a:gd name="connsiteY131" fmla="*/ 6359370 h 6858000"/>
              <a:gd name="connsiteX132" fmla="*/ 646112 w 8040688"/>
              <a:gd name="connsiteY132" fmla="*/ 6339367 h 6858000"/>
              <a:gd name="connsiteX133" fmla="*/ 619442 w 8040688"/>
              <a:gd name="connsiteY133" fmla="*/ 6387945 h 6858000"/>
              <a:gd name="connsiteX134" fmla="*/ 735647 w 8040688"/>
              <a:gd name="connsiteY134" fmla="*/ 6455574 h 6858000"/>
              <a:gd name="connsiteX135" fmla="*/ 764222 w 8040688"/>
              <a:gd name="connsiteY135" fmla="*/ 6407948 h 6858000"/>
              <a:gd name="connsiteX136" fmla="*/ 646112 w 8040688"/>
              <a:gd name="connsiteY136" fmla="*/ 6339367 h 6858000"/>
              <a:gd name="connsiteX137" fmla="*/ 0 w 8040688"/>
              <a:gd name="connsiteY137" fmla="*/ 0 h 6858000"/>
              <a:gd name="connsiteX138" fmla="*/ 8040688 w 8040688"/>
              <a:gd name="connsiteY138" fmla="*/ 0 h 6858000"/>
              <a:gd name="connsiteX139" fmla="*/ 8040688 w 8040688"/>
              <a:gd name="connsiteY139" fmla="*/ 6858000 h 6858000"/>
              <a:gd name="connsiteX140" fmla="*/ 0 w 8040688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8040688" h="6858000">
                <a:moveTo>
                  <a:pt x="1579559" y="6496532"/>
                </a:moveTo>
                <a:lnTo>
                  <a:pt x="1579559" y="6505105"/>
                </a:lnTo>
                <a:cubicBezTo>
                  <a:pt x="1579559" y="6520345"/>
                  <a:pt x="1566224" y="6527013"/>
                  <a:pt x="1555747" y="6527013"/>
                </a:cubicBezTo>
                <a:cubicBezTo>
                  <a:pt x="1545269" y="6527013"/>
                  <a:pt x="1538602" y="6521298"/>
                  <a:pt x="1538602" y="6512725"/>
                </a:cubicBezTo>
                <a:cubicBezTo>
                  <a:pt x="1538602" y="6504152"/>
                  <a:pt x="1545269" y="6499390"/>
                  <a:pt x="1555747" y="6499390"/>
                </a:cubicBezTo>
                <a:lnTo>
                  <a:pt x="1569082" y="6499390"/>
                </a:lnTo>
                <a:cubicBezTo>
                  <a:pt x="1573844" y="6499390"/>
                  <a:pt x="1577654" y="6498437"/>
                  <a:pt x="1579559" y="6496532"/>
                </a:cubicBezTo>
                <a:close/>
                <a:moveTo>
                  <a:pt x="1162365" y="6496532"/>
                </a:moveTo>
                <a:lnTo>
                  <a:pt x="1162365" y="6505105"/>
                </a:lnTo>
                <a:cubicBezTo>
                  <a:pt x="1162365" y="6520345"/>
                  <a:pt x="1149030" y="6527013"/>
                  <a:pt x="1138553" y="6527013"/>
                </a:cubicBezTo>
                <a:cubicBezTo>
                  <a:pt x="1128075" y="6527013"/>
                  <a:pt x="1121408" y="6521298"/>
                  <a:pt x="1121408" y="6512725"/>
                </a:cubicBezTo>
                <a:cubicBezTo>
                  <a:pt x="1121408" y="6504152"/>
                  <a:pt x="1128075" y="6499390"/>
                  <a:pt x="1138553" y="6499390"/>
                </a:cubicBezTo>
                <a:lnTo>
                  <a:pt x="1151888" y="6499390"/>
                </a:lnTo>
                <a:cubicBezTo>
                  <a:pt x="1156650" y="6499390"/>
                  <a:pt x="1160460" y="6498437"/>
                  <a:pt x="1162365" y="6496532"/>
                </a:cubicBezTo>
                <a:close/>
                <a:moveTo>
                  <a:pt x="736599" y="6455574"/>
                </a:moveTo>
                <a:cubicBezTo>
                  <a:pt x="707072" y="6490817"/>
                  <a:pt x="666114" y="6515582"/>
                  <a:pt x="619442" y="6523203"/>
                </a:cubicBezTo>
                <a:cubicBezTo>
                  <a:pt x="623252" y="6532728"/>
                  <a:pt x="628014" y="6543205"/>
                  <a:pt x="632777" y="6552731"/>
                </a:cubicBezTo>
                <a:cubicBezTo>
                  <a:pt x="636587" y="6559398"/>
                  <a:pt x="641349" y="6566066"/>
                  <a:pt x="646112" y="6571781"/>
                </a:cubicBezTo>
                <a:cubicBezTo>
                  <a:pt x="691832" y="6560351"/>
                  <a:pt x="732789" y="6536538"/>
                  <a:pt x="765174" y="6503200"/>
                </a:cubicBezTo>
                <a:cubicBezTo>
                  <a:pt x="757554" y="6486054"/>
                  <a:pt x="748029" y="6469862"/>
                  <a:pt x="736599" y="6455574"/>
                </a:cubicBezTo>
                <a:close/>
                <a:moveTo>
                  <a:pt x="1781490" y="6452716"/>
                </a:moveTo>
                <a:cubicBezTo>
                  <a:pt x="1795777" y="6452716"/>
                  <a:pt x="1806255" y="6462241"/>
                  <a:pt x="1808160" y="6474624"/>
                </a:cubicBezTo>
                <a:lnTo>
                  <a:pt x="1753867" y="6474624"/>
                </a:lnTo>
                <a:cubicBezTo>
                  <a:pt x="1756725" y="6461289"/>
                  <a:pt x="1767202" y="6452716"/>
                  <a:pt x="1781490" y="6452716"/>
                </a:cubicBezTo>
                <a:close/>
                <a:moveTo>
                  <a:pt x="1309050" y="6426999"/>
                </a:moveTo>
                <a:lnTo>
                  <a:pt x="1309050" y="6456526"/>
                </a:lnTo>
                <a:lnTo>
                  <a:pt x="1326195" y="6456526"/>
                </a:lnTo>
                <a:lnTo>
                  <a:pt x="1326195" y="6548920"/>
                </a:lnTo>
                <a:lnTo>
                  <a:pt x="1360485" y="6548920"/>
                </a:lnTo>
                <a:lnTo>
                  <a:pt x="1360485" y="6426999"/>
                </a:lnTo>
                <a:close/>
                <a:moveTo>
                  <a:pt x="1372868" y="6426998"/>
                </a:moveTo>
                <a:lnTo>
                  <a:pt x="1414778" y="6548920"/>
                </a:lnTo>
                <a:lnTo>
                  <a:pt x="1457640" y="6548920"/>
                </a:lnTo>
                <a:lnTo>
                  <a:pt x="1501455" y="6426998"/>
                </a:lnTo>
                <a:lnTo>
                  <a:pt x="1465260" y="6426998"/>
                </a:lnTo>
                <a:lnTo>
                  <a:pt x="1437638" y="6511772"/>
                </a:lnTo>
                <a:lnTo>
                  <a:pt x="1410015" y="6426998"/>
                </a:lnTo>
                <a:close/>
                <a:moveTo>
                  <a:pt x="1781490" y="6425093"/>
                </a:moveTo>
                <a:cubicBezTo>
                  <a:pt x="1745295" y="6425093"/>
                  <a:pt x="1718625" y="6451763"/>
                  <a:pt x="1718625" y="6488912"/>
                </a:cubicBezTo>
                <a:cubicBezTo>
                  <a:pt x="1718625" y="6526060"/>
                  <a:pt x="1754820" y="6552730"/>
                  <a:pt x="1782442" y="6552730"/>
                </a:cubicBezTo>
                <a:cubicBezTo>
                  <a:pt x="1810065" y="6552730"/>
                  <a:pt x="1832925" y="6540347"/>
                  <a:pt x="1843402" y="6514629"/>
                </a:cubicBezTo>
                <a:lnTo>
                  <a:pt x="1807207" y="6510819"/>
                </a:lnTo>
                <a:cubicBezTo>
                  <a:pt x="1802445" y="6518439"/>
                  <a:pt x="1797682" y="6523202"/>
                  <a:pt x="1782442" y="6523202"/>
                </a:cubicBezTo>
                <a:cubicBezTo>
                  <a:pt x="1767202" y="6523202"/>
                  <a:pt x="1756725" y="6511772"/>
                  <a:pt x="1754820" y="6498437"/>
                </a:cubicBezTo>
                <a:lnTo>
                  <a:pt x="1845307" y="6498437"/>
                </a:lnTo>
                <a:lnTo>
                  <a:pt x="1845307" y="6497484"/>
                </a:lnTo>
                <a:cubicBezTo>
                  <a:pt x="1845307" y="6447001"/>
                  <a:pt x="1817685" y="6425093"/>
                  <a:pt x="1781490" y="6425093"/>
                </a:cubicBezTo>
                <a:close/>
                <a:moveTo>
                  <a:pt x="1282380" y="6425093"/>
                </a:moveTo>
                <a:cubicBezTo>
                  <a:pt x="1267140" y="6425093"/>
                  <a:pt x="1255710" y="6432713"/>
                  <a:pt x="1250947" y="6446048"/>
                </a:cubicBezTo>
                <a:lnTo>
                  <a:pt x="1250947" y="6426998"/>
                </a:lnTo>
                <a:lnTo>
                  <a:pt x="1217610" y="6426998"/>
                </a:lnTo>
                <a:lnTo>
                  <a:pt x="1217610" y="6548920"/>
                </a:lnTo>
                <a:lnTo>
                  <a:pt x="1251900" y="6548920"/>
                </a:lnTo>
                <a:lnTo>
                  <a:pt x="1251900" y="6490817"/>
                </a:lnTo>
                <a:cubicBezTo>
                  <a:pt x="1251900" y="6469861"/>
                  <a:pt x="1260472" y="6461289"/>
                  <a:pt x="1277617" y="6461289"/>
                </a:cubicBezTo>
                <a:lnTo>
                  <a:pt x="1291905" y="6461289"/>
                </a:lnTo>
                <a:cubicBezTo>
                  <a:pt x="1291905" y="6461289"/>
                  <a:pt x="1291905" y="6426046"/>
                  <a:pt x="1291905" y="6426046"/>
                </a:cubicBezTo>
                <a:cubicBezTo>
                  <a:pt x="1289047" y="6425093"/>
                  <a:pt x="1297620" y="6425093"/>
                  <a:pt x="1282380" y="6425093"/>
                </a:cubicBezTo>
                <a:close/>
                <a:moveTo>
                  <a:pt x="1562414" y="6424141"/>
                </a:moveTo>
                <a:cubicBezTo>
                  <a:pt x="1532887" y="6424141"/>
                  <a:pt x="1510027" y="6439381"/>
                  <a:pt x="1510027" y="6439381"/>
                </a:cubicBezTo>
                <a:lnTo>
                  <a:pt x="1523362" y="6465099"/>
                </a:lnTo>
                <a:cubicBezTo>
                  <a:pt x="1531934" y="6459384"/>
                  <a:pt x="1546222" y="6453669"/>
                  <a:pt x="1559557" y="6453669"/>
                </a:cubicBezTo>
                <a:cubicBezTo>
                  <a:pt x="1572892" y="6453669"/>
                  <a:pt x="1579559" y="6459384"/>
                  <a:pt x="1579559" y="6467957"/>
                </a:cubicBezTo>
                <a:lnTo>
                  <a:pt x="1580512" y="6468909"/>
                </a:lnTo>
                <a:cubicBezTo>
                  <a:pt x="1580512" y="6473672"/>
                  <a:pt x="1577654" y="6476529"/>
                  <a:pt x="1571939" y="6476529"/>
                </a:cubicBezTo>
                <a:lnTo>
                  <a:pt x="1548127" y="6476529"/>
                </a:lnTo>
                <a:cubicBezTo>
                  <a:pt x="1521457" y="6476529"/>
                  <a:pt x="1504312" y="6493675"/>
                  <a:pt x="1504312" y="6513677"/>
                </a:cubicBezTo>
                <a:cubicBezTo>
                  <a:pt x="1504312" y="6533680"/>
                  <a:pt x="1521457" y="6551778"/>
                  <a:pt x="1547174" y="6551778"/>
                </a:cubicBezTo>
                <a:cubicBezTo>
                  <a:pt x="1561462" y="6551778"/>
                  <a:pt x="1574797" y="6547015"/>
                  <a:pt x="1581464" y="6537490"/>
                </a:cubicBezTo>
                <a:lnTo>
                  <a:pt x="1581464" y="6548920"/>
                </a:lnTo>
                <a:lnTo>
                  <a:pt x="1615754" y="6548920"/>
                </a:lnTo>
                <a:lnTo>
                  <a:pt x="1615754" y="6468909"/>
                </a:lnTo>
                <a:cubicBezTo>
                  <a:pt x="1615754" y="6436524"/>
                  <a:pt x="1591942" y="6424141"/>
                  <a:pt x="1562414" y="6424141"/>
                </a:cubicBezTo>
                <a:close/>
                <a:moveTo>
                  <a:pt x="1145220" y="6424141"/>
                </a:moveTo>
                <a:cubicBezTo>
                  <a:pt x="1115693" y="6424141"/>
                  <a:pt x="1092833" y="6439381"/>
                  <a:pt x="1092833" y="6439381"/>
                </a:cubicBezTo>
                <a:lnTo>
                  <a:pt x="1106168" y="6465099"/>
                </a:lnTo>
                <a:cubicBezTo>
                  <a:pt x="1114740" y="6459384"/>
                  <a:pt x="1129028" y="6453669"/>
                  <a:pt x="1142363" y="6453669"/>
                </a:cubicBezTo>
                <a:cubicBezTo>
                  <a:pt x="1155698" y="6453669"/>
                  <a:pt x="1162365" y="6459384"/>
                  <a:pt x="1162365" y="6467957"/>
                </a:cubicBezTo>
                <a:lnTo>
                  <a:pt x="1163318" y="6468909"/>
                </a:lnTo>
                <a:cubicBezTo>
                  <a:pt x="1163318" y="6473672"/>
                  <a:pt x="1160460" y="6476529"/>
                  <a:pt x="1154745" y="6476529"/>
                </a:cubicBezTo>
                <a:lnTo>
                  <a:pt x="1130933" y="6476529"/>
                </a:lnTo>
                <a:cubicBezTo>
                  <a:pt x="1104263" y="6476529"/>
                  <a:pt x="1087118" y="6493675"/>
                  <a:pt x="1087118" y="6513677"/>
                </a:cubicBezTo>
                <a:cubicBezTo>
                  <a:pt x="1087118" y="6533680"/>
                  <a:pt x="1104263" y="6551778"/>
                  <a:pt x="1129980" y="6551778"/>
                </a:cubicBezTo>
                <a:cubicBezTo>
                  <a:pt x="1144268" y="6551778"/>
                  <a:pt x="1157603" y="6547015"/>
                  <a:pt x="1164270" y="6537490"/>
                </a:cubicBezTo>
                <a:lnTo>
                  <a:pt x="1164270" y="6548920"/>
                </a:lnTo>
                <a:lnTo>
                  <a:pt x="1198560" y="6548920"/>
                </a:lnTo>
                <a:lnTo>
                  <a:pt x="1198560" y="6468909"/>
                </a:lnTo>
                <a:cubicBezTo>
                  <a:pt x="1198560" y="6436524"/>
                  <a:pt x="1174748" y="6424141"/>
                  <a:pt x="1145220" y="6424141"/>
                </a:cubicBezTo>
                <a:close/>
                <a:moveTo>
                  <a:pt x="587056" y="6386040"/>
                </a:moveTo>
                <a:cubicBezTo>
                  <a:pt x="575626" y="6386040"/>
                  <a:pt x="571816" y="6386040"/>
                  <a:pt x="564196" y="6386993"/>
                </a:cubicBezTo>
                <a:cubicBezTo>
                  <a:pt x="551814" y="6430808"/>
                  <a:pt x="550861" y="6478434"/>
                  <a:pt x="564196" y="6524155"/>
                </a:cubicBezTo>
                <a:cubicBezTo>
                  <a:pt x="571816" y="6524155"/>
                  <a:pt x="579436" y="6526060"/>
                  <a:pt x="587056" y="6526060"/>
                </a:cubicBezTo>
                <a:cubicBezTo>
                  <a:pt x="598486" y="6526060"/>
                  <a:pt x="608964" y="6525107"/>
                  <a:pt x="619441" y="6523202"/>
                </a:cubicBezTo>
                <a:cubicBezTo>
                  <a:pt x="605154" y="6486054"/>
                  <a:pt x="603249" y="6445096"/>
                  <a:pt x="613726" y="6406043"/>
                </a:cubicBezTo>
                <a:cubicBezTo>
                  <a:pt x="615631" y="6400328"/>
                  <a:pt x="617536" y="6394613"/>
                  <a:pt x="619441" y="6388898"/>
                </a:cubicBezTo>
                <a:cubicBezTo>
                  <a:pt x="608964" y="6386993"/>
                  <a:pt x="598486" y="6386040"/>
                  <a:pt x="587056" y="6386040"/>
                </a:cubicBezTo>
                <a:close/>
                <a:moveTo>
                  <a:pt x="1647187" y="6381278"/>
                </a:moveTo>
                <a:lnTo>
                  <a:pt x="1647187" y="6427951"/>
                </a:lnTo>
                <a:lnTo>
                  <a:pt x="1628137" y="6427951"/>
                </a:lnTo>
                <a:lnTo>
                  <a:pt x="1628137" y="6457479"/>
                </a:lnTo>
                <a:lnTo>
                  <a:pt x="1647187" y="6457479"/>
                </a:lnTo>
                <a:lnTo>
                  <a:pt x="1647187" y="6524155"/>
                </a:lnTo>
                <a:cubicBezTo>
                  <a:pt x="1647187" y="6548920"/>
                  <a:pt x="1665284" y="6551778"/>
                  <a:pt x="1682429" y="6551778"/>
                </a:cubicBezTo>
                <a:cubicBezTo>
                  <a:pt x="1691954" y="6551778"/>
                  <a:pt x="1709099" y="6549873"/>
                  <a:pt x="1709099" y="6549873"/>
                </a:cubicBezTo>
                <a:lnTo>
                  <a:pt x="1709099" y="6520345"/>
                </a:lnTo>
                <a:cubicBezTo>
                  <a:pt x="1709099" y="6520345"/>
                  <a:pt x="1701479" y="6520345"/>
                  <a:pt x="1692907" y="6520345"/>
                </a:cubicBezTo>
                <a:cubicBezTo>
                  <a:pt x="1687192" y="6520345"/>
                  <a:pt x="1681477" y="6519392"/>
                  <a:pt x="1681477" y="6511772"/>
                </a:cubicBezTo>
                <a:lnTo>
                  <a:pt x="1681477" y="6456526"/>
                </a:lnTo>
                <a:lnTo>
                  <a:pt x="1708147" y="6456526"/>
                </a:lnTo>
                <a:lnTo>
                  <a:pt x="1708147" y="6426998"/>
                </a:lnTo>
                <a:lnTo>
                  <a:pt x="1681477" y="6426998"/>
                </a:lnTo>
                <a:lnTo>
                  <a:pt x="1681477" y="6381278"/>
                </a:lnTo>
                <a:close/>
                <a:moveTo>
                  <a:pt x="1341435" y="6363180"/>
                </a:moveTo>
                <a:cubicBezTo>
                  <a:pt x="1329052" y="6363180"/>
                  <a:pt x="1319527" y="6372705"/>
                  <a:pt x="1319527" y="6385088"/>
                </a:cubicBezTo>
                <a:cubicBezTo>
                  <a:pt x="1319527" y="6397471"/>
                  <a:pt x="1329052" y="6406996"/>
                  <a:pt x="1341435" y="6406996"/>
                </a:cubicBezTo>
                <a:cubicBezTo>
                  <a:pt x="1353817" y="6406996"/>
                  <a:pt x="1363342" y="6396518"/>
                  <a:pt x="1363342" y="6385088"/>
                </a:cubicBezTo>
                <a:cubicBezTo>
                  <a:pt x="1363342" y="6373658"/>
                  <a:pt x="1353817" y="6363180"/>
                  <a:pt x="1341435" y="6363180"/>
                </a:cubicBezTo>
                <a:close/>
                <a:moveTo>
                  <a:pt x="1032826" y="6363180"/>
                </a:moveTo>
                <a:lnTo>
                  <a:pt x="1032826" y="6548920"/>
                </a:lnTo>
                <a:lnTo>
                  <a:pt x="1067116" y="6548920"/>
                </a:lnTo>
                <a:lnTo>
                  <a:pt x="1067116" y="6363180"/>
                </a:lnTo>
                <a:close/>
                <a:moveTo>
                  <a:pt x="922336" y="6359370"/>
                </a:moveTo>
                <a:cubicBezTo>
                  <a:pt x="867091" y="6359370"/>
                  <a:pt x="825181" y="6399376"/>
                  <a:pt x="825181" y="6455574"/>
                </a:cubicBezTo>
                <a:cubicBezTo>
                  <a:pt x="825181" y="6511772"/>
                  <a:pt x="880426" y="6551778"/>
                  <a:pt x="922336" y="6551778"/>
                </a:cubicBezTo>
                <a:cubicBezTo>
                  <a:pt x="964246" y="6551778"/>
                  <a:pt x="1003298" y="6526060"/>
                  <a:pt x="1013776" y="6482244"/>
                </a:cubicBezTo>
                <a:lnTo>
                  <a:pt x="973771" y="6482244"/>
                </a:lnTo>
                <a:cubicBezTo>
                  <a:pt x="967103" y="6504152"/>
                  <a:pt x="948053" y="6517488"/>
                  <a:pt x="923288" y="6517488"/>
                </a:cubicBezTo>
                <a:cubicBezTo>
                  <a:pt x="888046" y="6517488"/>
                  <a:pt x="865186" y="6490817"/>
                  <a:pt x="865186" y="6455574"/>
                </a:cubicBezTo>
                <a:cubicBezTo>
                  <a:pt x="865186" y="6420331"/>
                  <a:pt x="888046" y="6393661"/>
                  <a:pt x="923288" y="6393661"/>
                </a:cubicBezTo>
                <a:cubicBezTo>
                  <a:pt x="947101" y="6393661"/>
                  <a:pt x="966151" y="6406996"/>
                  <a:pt x="972818" y="6428904"/>
                </a:cubicBezTo>
                <a:lnTo>
                  <a:pt x="1013776" y="6428904"/>
                </a:lnTo>
                <a:cubicBezTo>
                  <a:pt x="1002346" y="6385088"/>
                  <a:pt x="977581" y="6359370"/>
                  <a:pt x="922336" y="6359370"/>
                </a:cubicBezTo>
                <a:close/>
                <a:moveTo>
                  <a:pt x="646112" y="6339367"/>
                </a:moveTo>
                <a:cubicBezTo>
                  <a:pt x="634682" y="6354607"/>
                  <a:pt x="626109" y="6370800"/>
                  <a:pt x="619442" y="6387945"/>
                </a:cubicBezTo>
                <a:cubicBezTo>
                  <a:pt x="666114" y="6395565"/>
                  <a:pt x="707072" y="6420331"/>
                  <a:pt x="735647" y="6455574"/>
                </a:cubicBezTo>
                <a:cubicBezTo>
                  <a:pt x="747077" y="6441286"/>
                  <a:pt x="757554" y="6425093"/>
                  <a:pt x="764222" y="6407948"/>
                </a:cubicBezTo>
                <a:cubicBezTo>
                  <a:pt x="732789" y="6375563"/>
                  <a:pt x="691832" y="6350797"/>
                  <a:pt x="646112" y="6339367"/>
                </a:cubicBezTo>
                <a:close/>
                <a:moveTo>
                  <a:pt x="0" y="0"/>
                </a:moveTo>
                <a:lnTo>
                  <a:pt x="8040688" y="0"/>
                </a:lnTo>
                <a:lnTo>
                  <a:pt x="804068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tIns="180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click </a:t>
            </a:r>
            <a:r>
              <a:rPr lang="en-GB" noProof="0" dirty="0"/>
              <a:t>center</a:t>
            </a:r>
            <a:r>
              <a:rPr lang="en-US" dirty="0"/>
              <a:t> icon to insert light image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2025 Clarivate.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68942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Text /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2AC438-4963-3E86-AF1D-907809837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2861"/>
            <a:ext cx="6096000" cy="685227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DE71408-1F6A-1900-3166-8B0F27B91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40A9B4-F93C-AB35-66CE-1690CFBC25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3BC752C-CC9E-C49E-83BC-B6B7048303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9600" y="2168525"/>
            <a:ext cx="4679821" cy="1620837"/>
          </a:xfrm>
        </p:spPr>
        <p:txBody>
          <a:bodyPr anchor="b" anchorCtr="0"/>
          <a:lstStyle>
            <a:lvl1pPr marL="0" indent="0" algn="ctr">
              <a:buNone/>
              <a:defRPr lang="en-US" sz="12000" kern="1200" spc="-3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</a:pPr>
            <a:r>
              <a:rPr lang="en-US" dirty="0"/>
              <a:t>0%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9600" y="3608388"/>
            <a:ext cx="4679821" cy="1620836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2025 Clarivate.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49211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AC6818-4D80-7C27-6F3D-8D1DFA9EF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689" y="1"/>
            <a:ext cx="4151312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EF12EEA-B717-A2D4-DD8A-8AD5480E07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2C9B01AB-F676-3FF4-AEAE-E940651574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1" y="1808163"/>
            <a:ext cx="6966375" cy="43211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accent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2025 Clarivate.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57607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 /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AC6818-4D80-7C27-6F3D-8D1DFA9EF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689" y="1"/>
            <a:ext cx="4151312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EF12EEA-B717-A2D4-DD8A-8AD5480E07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85E9EA0-2A22-199D-48CF-03EB94ECF4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204000" cy="43211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269DCDE0-20E2-91A9-6591-26711B40C6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4" y="1808163"/>
            <a:ext cx="3204000" cy="43211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accent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2025 Clarivate.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62928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 Light Image /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AA0871-DF4F-3D16-30B1-C25E0C64F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129338"/>
            <a:ext cx="227965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4F8A3DA-30FE-5FF7-E81A-BE170C912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8040688" cy="6858000"/>
          </a:xfrm>
          <a:custGeom>
            <a:avLst/>
            <a:gdLst>
              <a:gd name="connsiteX0" fmla="*/ 1579559 w 8040688"/>
              <a:gd name="connsiteY0" fmla="*/ 6496532 h 6858000"/>
              <a:gd name="connsiteX1" fmla="*/ 1579559 w 8040688"/>
              <a:gd name="connsiteY1" fmla="*/ 6505105 h 6858000"/>
              <a:gd name="connsiteX2" fmla="*/ 1555747 w 8040688"/>
              <a:gd name="connsiteY2" fmla="*/ 6527013 h 6858000"/>
              <a:gd name="connsiteX3" fmla="*/ 1538602 w 8040688"/>
              <a:gd name="connsiteY3" fmla="*/ 6512725 h 6858000"/>
              <a:gd name="connsiteX4" fmla="*/ 1555747 w 8040688"/>
              <a:gd name="connsiteY4" fmla="*/ 6499390 h 6858000"/>
              <a:gd name="connsiteX5" fmla="*/ 1569082 w 8040688"/>
              <a:gd name="connsiteY5" fmla="*/ 6499390 h 6858000"/>
              <a:gd name="connsiteX6" fmla="*/ 1579559 w 8040688"/>
              <a:gd name="connsiteY6" fmla="*/ 6496532 h 6858000"/>
              <a:gd name="connsiteX7" fmla="*/ 1162365 w 8040688"/>
              <a:gd name="connsiteY7" fmla="*/ 6496532 h 6858000"/>
              <a:gd name="connsiteX8" fmla="*/ 1162365 w 8040688"/>
              <a:gd name="connsiteY8" fmla="*/ 6505105 h 6858000"/>
              <a:gd name="connsiteX9" fmla="*/ 1138553 w 8040688"/>
              <a:gd name="connsiteY9" fmla="*/ 6527013 h 6858000"/>
              <a:gd name="connsiteX10" fmla="*/ 1121408 w 8040688"/>
              <a:gd name="connsiteY10" fmla="*/ 6512725 h 6858000"/>
              <a:gd name="connsiteX11" fmla="*/ 1138553 w 8040688"/>
              <a:gd name="connsiteY11" fmla="*/ 6499390 h 6858000"/>
              <a:gd name="connsiteX12" fmla="*/ 1151888 w 8040688"/>
              <a:gd name="connsiteY12" fmla="*/ 6499390 h 6858000"/>
              <a:gd name="connsiteX13" fmla="*/ 1162365 w 8040688"/>
              <a:gd name="connsiteY13" fmla="*/ 6496532 h 6858000"/>
              <a:gd name="connsiteX14" fmla="*/ 736599 w 8040688"/>
              <a:gd name="connsiteY14" fmla="*/ 6455574 h 6858000"/>
              <a:gd name="connsiteX15" fmla="*/ 619442 w 8040688"/>
              <a:gd name="connsiteY15" fmla="*/ 6523203 h 6858000"/>
              <a:gd name="connsiteX16" fmla="*/ 632777 w 8040688"/>
              <a:gd name="connsiteY16" fmla="*/ 6552731 h 6858000"/>
              <a:gd name="connsiteX17" fmla="*/ 646112 w 8040688"/>
              <a:gd name="connsiteY17" fmla="*/ 6571781 h 6858000"/>
              <a:gd name="connsiteX18" fmla="*/ 765174 w 8040688"/>
              <a:gd name="connsiteY18" fmla="*/ 6503200 h 6858000"/>
              <a:gd name="connsiteX19" fmla="*/ 736599 w 8040688"/>
              <a:gd name="connsiteY19" fmla="*/ 6455574 h 6858000"/>
              <a:gd name="connsiteX20" fmla="*/ 1781490 w 8040688"/>
              <a:gd name="connsiteY20" fmla="*/ 6452716 h 6858000"/>
              <a:gd name="connsiteX21" fmla="*/ 1808160 w 8040688"/>
              <a:gd name="connsiteY21" fmla="*/ 6474624 h 6858000"/>
              <a:gd name="connsiteX22" fmla="*/ 1753867 w 8040688"/>
              <a:gd name="connsiteY22" fmla="*/ 6474624 h 6858000"/>
              <a:gd name="connsiteX23" fmla="*/ 1781490 w 8040688"/>
              <a:gd name="connsiteY23" fmla="*/ 6452716 h 6858000"/>
              <a:gd name="connsiteX24" fmla="*/ 1309050 w 8040688"/>
              <a:gd name="connsiteY24" fmla="*/ 6426999 h 6858000"/>
              <a:gd name="connsiteX25" fmla="*/ 1309050 w 8040688"/>
              <a:gd name="connsiteY25" fmla="*/ 6456526 h 6858000"/>
              <a:gd name="connsiteX26" fmla="*/ 1326195 w 8040688"/>
              <a:gd name="connsiteY26" fmla="*/ 6456526 h 6858000"/>
              <a:gd name="connsiteX27" fmla="*/ 1326195 w 8040688"/>
              <a:gd name="connsiteY27" fmla="*/ 6548920 h 6858000"/>
              <a:gd name="connsiteX28" fmla="*/ 1360485 w 8040688"/>
              <a:gd name="connsiteY28" fmla="*/ 6548920 h 6858000"/>
              <a:gd name="connsiteX29" fmla="*/ 1360485 w 8040688"/>
              <a:gd name="connsiteY29" fmla="*/ 6426999 h 6858000"/>
              <a:gd name="connsiteX30" fmla="*/ 1372868 w 8040688"/>
              <a:gd name="connsiteY30" fmla="*/ 6426998 h 6858000"/>
              <a:gd name="connsiteX31" fmla="*/ 1414778 w 8040688"/>
              <a:gd name="connsiteY31" fmla="*/ 6548920 h 6858000"/>
              <a:gd name="connsiteX32" fmla="*/ 1457640 w 8040688"/>
              <a:gd name="connsiteY32" fmla="*/ 6548920 h 6858000"/>
              <a:gd name="connsiteX33" fmla="*/ 1501455 w 8040688"/>
              <a:gd name="connsiteY33" fmla="*/ 6426998 h 6858000"/>
              <a:gd name="connsiteX34" fmla="*/ 1465260 w 8040688"/>
              <a:gd name="connsiteY34" fmla="*/ 6426998 h 6858000"/>
              <a:gd name="connsiteX35" fmla="*/ 1437638 w 8040688"/>
              <a:gd name="connsiteY35" fmla="*/ 6511772 h 6858000"/>
              <a:gd name="connsiteX36" fmla="*/ 1410015 w 8040688"/>
              <a:gd name="connsiteY36" fmla="*/ 6426998 h 6858000"/>
              <a:gd name="connsiteX37" fmla="*/ 1781490 w 8040688"/>
              <a:gd name="connsiteY37" fmla="*/ 6425093 h 6858000"/>
              <a:gd name="connsiteX38" fmla="*/ 1718625 w 8040688"/>
              <a:gd name="connsiteY38" fmla="*/ 6488912 h 6858000"/>
              <a:gd name="connsiteX39" fmla="*/ 1782442 w 8040688"/>
              <a:gd name="connsiteY39" fmla="*/ 6552730 h 6858000"/>
              <a:gd name="connsiteX40" fmla="*/ 1843402 w 8040688"/>
              <a:gd name="connsiteY40" fmla="*/ 6514629 h 6858000"/>
              <a:gd name="connsiteX41" fmla="*/ 1807207 w 8040688"/>
              <a:gd name="connsiteY41" fmla="*/ 6510819 h 6858000"/>
              <a:gd name="connsiteX42" fmla="*/ 1782442 w 8040688"/>
              <a:gd name="connsiteY42" fmla="*/ 6523202 h 6858000"/>
              <a:gd name="connsiteX43" fmla="*/ 1754820 w 8040688"/>
              <a:gd name="connsiteY43" fmla="*/ 6498437 h 6858000"/>
              <a:gd name="connsiteX44" fmla="*/ 1845307 w 8040688"/>
              <a:gd name="connsiteY44" fmla="*/ 6498437 h 6858000"/>
              <a:gd name="connsiteX45" fmla="*/ 1845307 w 8040688"/>
              <a:gd name="connsiteY45" fmla="*/ 6497484 h 6858000"/>
              <a:gd name="connsiteX46" fmla="*/ 1781490 w 8040688"/>
              <a:gd name="connsiteY46" fmla="*/ 6425093 h 6858000"/>
              <a:gd name="connsiteX47" fmla="*/ 1282380 w 8040688"/>
              <a:gd name="connsiteY47" fmla="*/ 6425093 h 6858000"/>
              <a:gd name="connsiteX48" fmla="*/ 1250947 w 8040688"/>
              <a:gd name="connsiteY48" fmla="*/ 6446048 h 6858000"/>
              <a:gd name="connsiteX49" fmla="*/ 1250947 w 8040688"/>
              <a:gd name="connsiteY49" fmla="*/ 6426998 h 6858000"/>
              <a:gd name="connsiteX50" fmla="*/ 1217610 w 8040688"/>
              <a:gd name="connsiteY50" fmla="*/ 6426998 h 6858000"/>
              <a:gd name="connsiteX51" fmla="*/ 1217610 w 8040688"/>
              <a:gd name="connsiteY51" fmla="*/ 6548920 h 6858000"/>
              <a:gd name="connsiteX52" fmla="*/ 1251900 w 8040688"/>
              <a:gd name="connsiteY52" fmla="*/ 6548920 h 6858000"/>
              <a:gd name="connsiteX53" fmla="*/ 1251900 w 8040688"/>
              <a:gd name="connsiteY53" fmla="*/ 6490817 h 6858000"/>
              <a:gd name="connsiteX54" fmla="*/ 1277617 w 8040688"/>
              <a:gd name="connsiteY54" fmla="*/ 6461289 h 6858000"/>
              <a:gd name="connsiteX55" fmla="*/ 1291905 w 8040688"/>
              <a:gd name="connsiteY55" fmla="*/ 6461289 h 6858000"/>
              <a:gd name="connsiteX56" fmla="*/ 1291905 w 8040688"/>
              <a:gd name="connsiteY56" fmla="*/ 6426046 h 6858000"/>
              <a:gd name="connsiteX57" fmla="*/ 1282380 w 8040688"/>
              <a:gd name="connsiteY57" fmla="*/ 6425093 h 6858000"/>
              <a:gd name="connsiteX58" fmla="*/ 1562414 w 8040688"/>
              <a:gd name="connsiteY58" fmla="*/ 6424141 h 6858000"/>
              <a:gd name="connsiteX59" fmla="*/ 1510027 w 8040688"/>
              <a:gd name="connsiteY59" fmla="*/ 6439381 h 6858000"/>
              <a:gd name="connsiteX60" fmla="*/ 1523362 w 8040688"/>
              <a:gd name="connsiteY60" fmla="*/ 6465099 h 6858000"/>
              <a:gd name="connsiteX61" fmla="*/ 1559557 w 8040688"/>
              <a:gd name="connsiteY61" fmla="*/ 6453669 h 6858000"/>
              <a:gd name="connsiteX62" fmla="*/ 1579559 w 8040688"/>
              <a:gd name="connsiteY62" fmla="*/ 6467957 h 6858000"/>
              <a:gd name="connsiteX63" fmla="*/ 1580512 w 8040688"/>
              <a:gd name="connsiteY63" fmla="*/ 6468909 h 6858000"/>
              <a:gd name="connsiteX64" fmla="*/ 1571939 w 8040688"/>
              <a:gd name="connsiteY64" fmla="*/ 6476529 h 6858000"/>
              <a:gd name="connsiteX65" fmla="*/ 1548127 w 8040688"/>
              <a:gd name="connsiteY65" fmla="*/ 6476529 h 6858000"/>
              <a:gd name="connsiteX66" fmla="*/ 1504312 w 8040688"/>
              <a:gd name="connsiteY66" fmla="*/ 6513677 h 6858000"/>
              <a:gd name="connsiteX67" fmla="*/ 1547174 w 8040688"/>
              <a:gd name="connsiteY67" fmla="*/ 6551778 h 6858000"/>
              <a:gd name="connsiteX68" fmla="*/ 1581464 w 8040688"/>
              <a:gd name="connsiteY68" fmla="*/ 6537490 h 6858000"/>
              <a:gd name="connsiteX69" fmla="*/ 1581464 w 8040688"/>
              <a:gd name="connsiteY69" fmla="*/ 6548920 h 6858000"/>
              <a:gd name="connsiteX70" fmla="*/ 1615754 w 8040688"/>
              <a:gd name="connsiteY70" fmla="*/ 6548920 h 6858000"/>
              <a:gd name="connsiteX71" fmla="*/ 1615754 w 8040688"/>
              <a:gd name="connsiteY71" fmla="*/ 6468909 h 6858000"/>
              <a:gd name="connsiteX72" fmla="*/ 1562414 w 8040688"/>
              <a:gd name="connsiteY72" fmla="*/ 6424141 h 6858000"/>
              <a:gd name="connsiteX73" fmla="*/ 1145220 w 8040688"/>
              <a:gd name="connsiteY73" fmla="*/ 6424141 h 6858000"/>
              <a:gd name="connsiteX74" fmla="*/ 1092833 w 8040688"/>
              <a:gd name="connsiteY74" fmla="*/ 6439381 h 6858000"/>
              <a:gd name="connsiteX75" fmla="*/ 1106168 w 8040688"/>
              <a:gd name="connsiteY75" fmla="*/ 6465099 h 6858000"/>
              <a:gd name="connsiteX76" fmla="*/ 1142363 w 8040688"/>
              <a:gd name="connsiteY76" fmla="*/ 6453669 h 6858000"/>
              <a:gd name="connsiteX77" fmla="*/ 1162365 w 8040688"/>
              <a:gd name="connsiteY77" fmla="*/ 6467957 h 6858000"/>
              <a:gd name="connsiteX78" fmla="*/ 1163318 w 8040688"/>
              <a:gd name="connsiteY78" fmla="*/ 6468909 h 6858000"/>
              <a:gd name="connsiteX79" fmla="*/ 1154745 w 8040688"/>
              <a:gd name="connsiteY79" fmla="*/ 6476529 h 6858000"/>
              <a:gd name="connsiteX80" fmla="*/ 1130933 w 8040688"/>
              <a:gd name="connsiteY80" fmla="*/ 6476529 h 6858000"/>
              <a:gd name="connsiteX81" fmla="*/ 1087118 w 8040688"/>
              <a:gd name="connsiteY81" fmla="*/ 6513677 h 6858000"/>
              <a:gd name="connsiteX82" fmla="*/ 1129980 w 8040688"/>
              <a:gd name="connsiteY82" fmla="*/ 6551778 h 6858000"/>
              <a:gd name="connsiteX83" fmla="*/ 1164270 w 8040688"/>
              <a:gd name="connsiteY83" fmla="*/ 6537490 h 6858000"/>
              <a:gd name="connsiteX84" fmla="*/ 1164270 w 8040688"/>
              <a:gd name="connsiteY84" fmla="*/ 6548920 h 6858000"/>
              <a:gd name="connsiteX85" fmla="*/ 1198560 w 8040688"/>
              <a:gd name="connsiteY85" fmla="*/ 6548920 h 6858000"/>
              <a:gd name="connsiteX86" fmla="*/ 1198560 w 8040688"/>
              <a:gd name="connsiteY86" fmla="*/ 6468909 h 6858000"/>
              <a:gd name="connsiteX87" fmla="*/ 1145220 w 8040688"/>
              <a:gd name="connsiteY87" fmla="*/ 6424141 h 6858000"/>
              <a:gd name="connsiteX88" fmla="*/ 587056 w 8040688"/>
              <a:gd name="connsiteY88" fmla="*/ 6386040 h 6858000"/>
              <a:gd name="connsiteX89" fmla="*/ 564196 w 8040688"/>
              <a:gd name="connsiteY89" fmla="*/ 6386993 h 6858000"/>
              <a:gd name="connsiteX90" fmla="*/ 564196 w 8040688"/>
              <a:gd name="connsiteY90" fmla="*/ 6524155 h 6858000"/>
              <a:gd name="connsiteX91" fmla="*/ 587056 w 8040688"/>
              <a:gd name="connsiteY91" fmla="*/ 6526060 h 6858000"/>
              <a:gd name="connsiteX92" fmla="*/ 619441 w 8040688"/>
              <a:gd name="connsiteY92" fmla="*/ 6523202 h 6858000"/>
              <a:gd name="connsiteX93" fmla="*/ 613726 w 8040688"/>
              <a:gd name="connsiteY93" fmla="*/ 6406043 h 6858000"/>
              <a:gd name="connsiteX94" fmla="*/ 619441 w 8040688"/>
              <a:gd name="connsiteY94" fmla="*/ 6388898 h 6858000"/>
              <a:gd name="connsiteX95" fmla="*/ 587056 w 8040688"/>
              <a:gd name="connsiteY95" fmla="*/ 6386040 h 6858000"/>
              <a:gd name="connsiteX96" fmla="*/ 1647187 w 8040688"/>
              <a:gd name="connsiteY96" fmla="*/ 6381278 h 6858000"/>
              <a:gd name="connsiteX97" fmla="*/ 1647187 w 8040688"/>
              <a:gd name="connsiteY97" fmla="*/ 6427951 h 6858000"/>
              <a:gd name="connsiteX98" fmla="*/ 1628137 w 8040688"/>
              <a:gd name="connsiteY98" fmla="*/ 6427951 h 6858000"/>
              <a:gd name="connsiteX99" fmla="*/ 1628137 w 8040688"/>
              <a:gd name="connsiteY99" fmla="*/ 6457479 h 6858000"/>
              <a:gd name="connsiteX100" fmla="*/ 1647187 w 8040688"/>
              <a:gd name="connsiteY100" fmla="*/ 6457479 h 6858000"/>
              <a:gd name="connsiteX101" fmla="*/ 1647187 w 8040688"/>
              <a:gd name="connsiteY101" fmla="*/ 6524155 h 6858000"/>
              <a:gd name="connsiteX102" fmla="*/ 1682429 w 8040688"/>
              <a:gd name="connsiteY102" fmla="*/ 6551778 h 6858000"/>
              <a:gd name="connsiteX103" fmla="*/ 1709099 w 8040688"/>
              <a:gd name="connsiteY103" fmla="*/ 6549873 h 6858000"/>
              <a:gd name="connsiteX104" fmla="*/ 1709099 w 8040688"/>
              <a:gd name="connsiteY104" fmla="*/ 6520345 h 6858000"/>
              <a:gd name="connsiteX105" fmla="*/ 1692907 w 8040688"/>
              <a:gd name="connsiteY105" fmla="*/ 6520345 h 6858000"/>
              <a:gd name="connsiteX106" fmla="*/ 1681477 w 8040688"/>
              <a:gd name="connsiteY106" fmla="*/ 6511772 h 6858000"/>
              <a:gd name="connsiteX107" fmla="*/ 1681477 w 8040688"/>
              <a:gd name="connsiteY107" fmla="*/ 6456526 h 6858000"/>
              <a:gd name="connsiteX108" fmla="*/ 1708147 w 8040688"/>
              <a:gd name="connsiteY108" fmla="*/ 6456526 h 6858000"/>
              <a:gd name="connsiteX109" fmla="*/ 1708147 w 8040688"/>
              <a:gd name="connsiteY109" fmla="*/ 6426998 h 6858000"/>
              <a:gd name="connsiteX110" fmla="*/ 1681477 w 8040688"/>
              <a:gd name="connsiteY110" fmla="*/ 6426998 h 6858000"/>
              <a:gd name="connsiteX111" fmla="*/ 1681477 w 8040688"/>
              <a:gd name="connsiteY111" fmla="*/ 6381278 h 6858000"/>
              <a:gd name="connsiteX112" fmla="*/ 1341435 w 8040688"/>
              <a:gd name="connsiteY112" fmla="*/ 6363180 h 6858000"/>
              <a:gd name="connsiteX113" fmla="*/ 1319527 w 8040688"/>
              <a:gd name="connsiteY113" fmla="*/ 6385088 h 6858000"/>
              <a:gd name="connsiteX114" fmla="*/ 1341435 w 8040688"/>
              <a:gd name="connsiteY114" fmla="*/ 6406996 h 6858000"/>
              <a:gd name="connsiteX115" fmla="*/ 1363342 w 8040688"/>
              <a:gd name="connsiteY115" fmla="*/ 6385088 h 6858000"/>
              <a:gd name="connsiteX116" fmla="*/ 1341435 w 8040688"/>
              <a:gd name="connsiteY116" fmla="*/ 6363180 h 6858000"/>
              <a:gd name="connsiteX117" fmla="*/ 1032826 w 8040688"/>
              <a:gd name="connsiteY117" fmla="*/ 6363180 h 6858000"/>
              <a:gd name="connsiteX118" fmla="*/ 1032826 w 8040688"/>
              <a:gd name="connsiteY118" fmla="*/ 6548920 h 6858000"/>
              <a:gd name="connsiteX119" fmla="*/ 1067116 w 8040688"/>
              <a:gd name="connsiteY119" fmla="*/ 6548920 h 6858000"/>
              <a:gd name="connsiteX120" fmla="*/ 1067116 w 8040688"/>
              <a:gd name="connsiteY120" fmla="*/ 6363180 h 6858000"/>
              <a:gd name="connsiteX121" fmla="*/ 922336 w 8040688"/>
              <a:gd name="connsiteY121" fmla="*/ 6359370 h 6858000"/>
              <a:gd name="connsiteX122" fmla="*/ 825181 w 8040688"/>
              <a:gd name="connsiteY122" fmla="*/ 6455574 h 6858000"/>
              <a:gd name="connsiteX123" fmla="*/ 922336 w 8040688"/>
              <a:gd name="connsiteY123" fmla="*/ 6551778 h 6858000"/>
              <a:gd name="connsiteX124" fmla="*/ 1013776 w 8040688"/>
              <a:gd name="connsiteY124" fmla="*/ 6482244 h 6858000"/>
              <a:gd name="connsiteX125" fmla="*/ 973771 w 8040688"/>
              <a:gd name="connsiteY125" fmla="*/ 6482244 h 6858000"/>
              <a:gd name="connsiteX126" fmla="*/ 923288 w 8040688"/>
              <a:gd name="connsiteY126" fmla="*/ 6517488 h 6858000"/>
              <a:gd name="connsiteX127" fmla="*/ 865186 w 8040688"/>
              <a:gd name="connsiteY127" fmla="*/ 6455574 h 6858000"/>
              <a:gd name="connsiteX128" fmla="*/ 923288 w 8040688"/>
              <a:gd name="connsiteY128" fmla="*/ 6393661 h 6858000"/>
              <a:gd name="connsiteX129" fmla="*/ 972818 w 8040688"/>
              <a:gd name="connsiteY129" fmla="*/ 6428904 h 6858000"/>
              <a:gd name="connsiteX130" fmla="*/ 1013776 w 8040688"/>
              <a:gd name="connsiteY130" fmla="*/ 6428904 h 6858000"/>
              <a:gd name="connsiteX131" fmla="*/ 922336 w 8040688"/>
              <a:gd name="connsiteY131" fmla="*/ 6359370 h 6858000"/>
              <a:gd name="connsiteX132" fmla="*/ 646112 w 8040688"/>
              <a:gd name="connsiteY132" fmla="*/ 6339367 h 6858000"/>
              <a:gd name="connsiteX133" fmla="*/ 619442 w 8040688"/>
              <a:gd name="connsiteY133" fmla="*/ 6387945 h 6858000"/>
              <a:gd name="connsiteX134" fmla="*/ 735647 w 8040688"/>
              <a:gd name="connsiteY134" fmla="*/ 6455574 h 6858000"/>
              <a:gd name="connsiteX135" fmla="*/ 764222 w 8040688"/>
              <a:gd name="connsiteY135" fmla="*/ 6407948 h 6858000"/>
              <a:gd name="connsiteX136" fmla="*/ 646112 w 8040688"/>
              <a:gd name="connsiteY136" fmla="*/ 6339367 h 6858000"/>
              <a:gd name="connsiteX137" fmla="*/ 0 w 8040688"/>
              <a:gd name="connsiteY137" fmla="*/ 0 h 6858000"/>
              <a:gd name="connsiteX138" fmla="*/ 8040688 w 8040688"/>
              <a:gd name="connsiteY138" fmla="*/ 0 h 6858000"/>
              <a:gd name="connsiteX139" fmla="*/ 8040688 w 8040688"/>
              <a:gd name="connsiteY139" fmla="*/ 6858000 h 6858000"/>
              <a:gd name="connsiteX140" fmla="*/ 0 w 8040688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8040688" h="6858000">
                <a:moveTo>
                  <a:pt x="1579559" y="6496532"/>
                </a:moveTo>
                <a:lnTo>
                  <a:pt x="1579559" y="6505105"/>
                </a:lnTo>
                <a:cubicBezTo>
                  <a:pt x="1579559" y="6520345"/>
                  <a:pt x="1566224" y="6527013"/>
                  <a:pt x="1555747" y="6527013"/>
                </a:cubicBezTo>
                <a:cubicBezTo>
                  <a:pt x="1545269" y="6527013"/>
                  <a:pt x="1538602" y="6521298"/>
                  <a:pt x="1538602" y="6512725"/>
                </a:cubicBezTo>
                <a:cubicBezTo>
                  <a:pt x="1538602" y="6504152"/>
                  <a:pt x="1545269" y="6499390"/>
                  <a:pt x="1555747" y="6499390"/>
                </a:cubicBezTo>
                <a:lnTo>
                  <a:pt x="1569082" y="6499390"/>
                </a:lnTo>
                <a:cubicBezTo>
                  <a:pt x="1573844" y="6499390"/>
                  <a:pt x="1577654" y="6498437"/>
                  <a:pt x="1579559" y="6496532"/>
                </a:cubicBezTo>
                <a:close/>
                <a:moveTo>
                  <a:pt x="1162365" y="6496532"/>
                </a:moveTo>
                <a:lnTo>
                  <a:pt x="1162365" y="6505105"/>
                </a:lnTo>
                <a:cubicBezTo>
                  <a:pt x="1162365" y="6520345"/>
                  <a:pt x="1149030" y="6527013"/>
                  <a:pt x="1138553" y="6527013"/>
                </a:cubicBezTo>
                <a:cubicBezTo>
                  <a:pt x="1128075" y="6527013"/>
                  <a:pt x="1121408" y="6521298"/>
                  <a:pt x="1121408" y="6512725"/>
                </a:cubicBezTo>
                <a:cubicBezTo>
                  <a:pt x="1121408" y="6504152"/>
                  <a:pt x="1128075" y="6499390"/>
                  <a:pt x="1138553" y="6499390"/>
                </a:cubicBezTo>
                <a:lnTo>
                  <a:pt x="1151888" y="6499390"/>
                </a:lnTo>
                <a:cubicBezTo>
                  <a:pt x="1156650" y="6499390"/>
                  <a:pt x="1160460" y="6498437"/>
                  <a:pt x="1162365" y="6496532"/>
                </a:cubicBezTo>
                <a:close/>
                <a:moveTo>
                  <a:pt x="736599" y="6455574"/>
                </a:moveTo>
                <a:cubicBezTo>
                  <a:pt x="707072" y="6490817"/>
                  <a:pt x="666114" y="6515582"/>
                  <a:pt x="619442" y="6523203"/>
                </a:cubicBezTo>
                <a:cubicBezTo>
                  <a:pt x="623252" y="6532728"/>
                  <a:pt x="628014" y="6543205"/>
                  <a:pt x="632777" y="6552731"/>
                </a:cubicBezTo>
                <a:cubicBezTo>
                  <a:pt x="636587" y="6559398"/>
                  <a:pt x="641349" y="6566066"/>
                  <a:pt x="646112" y="6571781"/>
                </a:cubicBezTo>
                <a:cubicBezTo>
                  <a:pt x="691832" y="6560351"/>
                  <a:pt x="732789" y="6536538"/>
                  <a:pt x="765174" y="6503200"/>
                </a:cubicBezTo>
                <a:cubicBezTo>
                  <a:pt x="757554" y="6486054"/>
                  <a:pt x="748029" y="6469862"/>
                  <a:pt x="736599" y="6455574"/>
                </a:cubicBezTo>
                <a:close/>
                <a:moveTo>
                  <a:pt x="1781490" y="6452716"/>
                </a:moveTo>
                <a:cubicBezTo>
                  <a:pt x="1795777" y="6452716"/>
                  <a:pt x="1806255" y="6462241"/>
                  <a:pt x="1808160" y="6474624"/>
                </a:cubicBezTo>
                <a:lnTo>
                  <a:pt x="1753867" y="6474624"/>
                </a:lnTo>
                <a:cubicBezTo>
                  <a:pt x="1756725" y="6461289"/>
                  <a:pt x="1767202" y="6452716"/>
                  <a:pt x="1781490" y="6452716"/>
                </a:cubicBezTo>
                <a:close/>
                <a:moveTo>
                  <a:pt x="1309050" y="6426999"/>
                </a:moveTo>
                <a:lnTo>
                  <a:pt x="1309050" y="6456526"/>
                </a:lnTo>
                <a:lnTo>
                  <a:pt x="1326195" y="6456526"/>
                </a:lnTo>
                <a:lnTo>
                  <a:pt x="1326195" y="6548920"/>
                </a:lnTo>
                <a:lnTo>
                  <a:pt x="1360485" y="6548920"/>
                </a:lnTo>
                <a:lnTo>
                  <a:pt x="1360485" y="6426999"/>
                </a:lnTo>
                <a:close/>
                <a:moveTo>
                  <a:pt x="1372868" y="6426998"/>
                </a:moveTo>
                <a:lnTo>
                  <a:pt x="1414778" y="6548920"/>
                </a:lnTo>
                <a:lnTo>
                  <a:pt x="1457640" y="6548920"/>
                </a:lnTo>
                <a:lnTo>
                  <a:pt x="1501455" y="6426998"/>
                </a:lnTo>
                <a:lnTo>
                  <a:pt x="1465260" y="6426998"/>
                </a:lnTo>
                <a:lnTo>
                  <a:pt x="1437638" y="6511772"/>
                </a:lnTo>
                <a:lnTo>
                  <a:pt x="1410015" y="6426998"/>
                </a:lnTo>
                <a:close/>
                <a:moveTo>
                  <a:pt x="1781490" y="6425093"/>
                </a:moveTo>
                <a:cubicBezTo>
                  <a:pt x="1745295" y="6425093"/>
                  <a:pt x="1718625" y="6451763"/>
                  <a:pt x="1718625" y="6488912"/>
                </a:cubicBezTo>
                <a:cubicBezTo>
                  <a:pt x="1718625" y="6526060"/>
                  <a:pt x="1754820" y="6552730"/>
                  <a:pt x="1782442" y="6552730"/>
                </a:cubicBezTo>
                <a:cubicBezTo>
                  <a:pt x="1810065" y="6552730"/>
                  <a:pt x="1832925" y="6540347"/>
                  <a:pt x="1843402" y="6514629"/>
                </a:cubicBezTo>
                <a:lnTo>
                  <a:pt x="1807207" y="6510819"/>
                </a:lnTo>
                <a:cubicBezTo>
                  <a:pt x="1802445" y="6518439"/>
                  <a:pt x="1797682" y="6523202"/>
                  <a:pt x="1782442" y="6523202"/>
                </a:cubicBezTo>
                <a:cubicBezTo>
                  <a:pt x="1767202" y="6523202"/>
                  <a:pt x="1756725" y="6511772"/>
                  <a:pt x="1754820" y="6498437"/>
                </a:cubicBezTo>
                <a:lnTo>
                  <a:pt x="1845307" y="6498437"/>
                </a:lnTo>
                <a:lnTo>
                  <a:pt x="1845307" y="6497484"/>
                </a:lnTo>
                <a:cubicBezTo>
                  <a:pt x="1845307" y="6447001"/>
                  <a:pt x="1817685" y="6425093"/>
                  <a:pt x="1781490" y="6425093"/>
                </a:cubicBezTo>
                <a:close/>
                <a:moveTo>
                  <a:pt x="1282380" y="6425093"/>
                </a:moveTo>
                <a:cubicBezTo>
                  <a:pt x="1267140" y="6425093"/>
                  <a:pt x="1255710" y="6432713"/>
                  <a:pt x="1250947" y="6446048"/>
                </a:cubicBezTo>
                <a:lnTo>
                  <a:pt x="1250947" y="6426998"/>
                </a:lnTo>
                <a:lnTo>
                  <a:pt x="1217610" y="6426998"/>
                </a:lnTo>
                <a:lnTo>
                  <a:pt x="1217610" y="6548920"/>
                </a:lnTo>
                <a:lnTo>
                  <a:pt x="1251900" y="6548920"/>
                </a:lnTo>
                <a:lnTo>
                  <a:pt x="1251900" y="6490817"/>
                </a:lnTo>
                <a:cubicBezTo>
                  <a:pt x="1251900" y="6469861"/>
                  <a:pt x="1260472" y="6461289"/>
                  <a:pt x="1277617" y="6461289"/>
                </a:cubicBezTo>
                <a:lnTo>
                  <a:pt x="1291905" y="6461289"/>
                </a:lnTo>
                <a:cubicBezTo>
                  <a:pt x="1291905" y="6461289"/>
                  <a:pt x="1291905" y="6426046"/>
                  <a:pt x="1291905" y="6426046"/>
                </a:cubicBezTo>
                <a:cubicBezTo>
                  <a:pt x="1289047" y="6425093"/>
                  <a:pt x="1297620" y="6425093"/>
                  <a:pt x="1282380" y="6425093"/>
                </a:cubicBezTo>
                <a:close/>
                <a:moveTo>
                  <a:pt x="1562414" y="6424141"/>
                </a:moveTo>
                <a:cubicBezTo>
                  <a:pt x="1532887" y="6424141"/>
                  <a:pt x="1510027" y="6439381"/>
                  <a:pt x="1510027" y="6439381"/>
                </a:cubicBezTo>
                <a:lnTo>
                  <a:pt x="1523362" y="6465099"/>
                </a:lnTo>
                <a:cubicBezTo>
                  <a:pt x="1531934" y="6459384"/>
                  <a:pt x="1546222" y="6453669"/>
                  <a:pt x="1559557" y="6453669"/>
                </a:cubicBezTo>
                <a:cubicBezTo>
                  <a:pt x="1572892" y="6453669"/>
                  <a:pt x="1579559" y="6459384"/>
                  <a:pt x="1579559" y="6467957"/>
                </a:cubicBezTo>
                <a:lnTo>
                  <a:pt x="1580512" y="6468909"/>
                </a:lnTo>
                <a:cubicBezTo>
                  <a:pt x="1580512" y="6473672"/>
                  <a:pt x="1577654" y="6476529"/>
                  <a:pt x="1571939" y="6476529"/>
                </a:cubicBezTo>
                <a:lnTo>
                  <a:pt x="1548127" y="6476529"/>
                </a:lnTo>
                <a:cubicBezTo>
                  <a:pt x="1521457" y="6476529"/>
                  <a:pt x="1504312" y="6493675"/>
                  <a:pt x="1504312" y="6513677"/>
                </a:cubicBezTo>
                <a:cubicBezTo>
                  <a:pt x="1504312" y="6533680"/>
                  <a:pt x="1521457" y="6551778"/>
                  <a:pt x="1547174" y="6551778"/>
                </a:cubicBezTo>
                <a:cubicBezTo>
                  <a:pt x="1561462" y="6551778"/>
                  <a:pt x="1574797" y="6547015"/>
                  <a:pt x="1581464" y="6537490"/>
                </a:cubicBezTo>
                <a:lnTo>
                  <a:pt x="1581464" y="6548920"/>
                </a:lnTo>
                <a:lnTo>
                  <a:pt x="1615754" y="6548920"/>
                </a:lnTo>
                <a:lnTo>
                  <a:pt x="1615754" y="6468909"/>
                </a:lnTo>
                <a:cubicBezTo>
                  <a:pt x="1615754" y="6436524"/>
                  <a:pt x="1591942" y="6424141"/>
                  <a:pt x="1562414" y="6424141"/>
                </a:cubicBezTo>
                <a:close/>
                <a:moveTo>
                  <a:pt x="1145220" y="6424141"/>
                </a:moveTo>
                <a:cubicBezTo>
                  <a:pt x="1115693" y="6424141"/>
                  <a:pt x="1092833" y="6439381"/>
                  <a:pt x="1092833" y="6439381"/>
                </a:cubicBezTo>
                <a:lnTo>
                  <a:pt x="1106168" y="6465099"/>
                </a:lnTo>
                <a:cubicBezTo>
                  <a:pt x="1114740" y="6459384"/>
                  <a:pt x="1129028" y="6453669"/>
                  <a:pt x="1142363" y="6453669"/>
                </a:cubicBezTo>
                <a:cubicBezTo>
                  <a:pt x="1155698" y="6453669"/>
                  <a:pt x="1162365" y="6459384"/>
                  <a:pt x="1162365" y="6467957"/>
                </a:cubicBezTo>
                <a:lnTo>
                  <a:pt x="1163318" y="6468909"/>
                </a:lnTo>
                <a:cubicBezTo>
                  <a:pt x="1163318" y="6473672"/>
                  <a:pt x="1160460" y="6476529"/>
                  <a:pt x="1154745" y="6476529"/>
                </a:cubicBezTo>
                <a:lnTo>
                  <a:pt x="1130933" y="6476529"/>
                </a:lnTo>
                <a:cubicBezTo>
                  <a:pt x="1104263" y="6476529"/>
                  <a:pt x="1087118" y="6493675"/>
                  <a:pt x="1087118" y="6513677"/>
                </a:cubicBezTo>
                <a:cubicBezTo>
                  <a:pt x="1087118" y="6533680"/>
                  <a:pt x="1104263" y="6551778"/>
                  <a:pt x="1129980" y="6551778"/>
                </a:cubicBezTo>
                <a:cubicBezTo>
                  <a:pt x="1144268" y="6551778"/>
                  <a:pt x="1157603" y="6547015"/>
                  <a:pt x="1164270" y="6537490"/>
                </a:cubicBezTo>
                <a:lnTo>
                  <a:pt x="1164270" y="6548920"/>
                </a:lnTo>
                <a:lnTo>
                  <a:pt x="1198560" y="6548920"/>
                </a:lnTo>
                <a:lnTo>
                  <a:pt x="1198560" y="6468909"/>
                </a:lnTo>
                <a:cubicBezTo>
                  <a:pt x="1198560" y="6436524"/>
                  <a:pt x="1174748" y="6424141"/>
                  <a:pt x="1145220" y="6424141"/>
                </a:cubicBezTo>
                <a:close/>
                <a:moveTo>
                  <a:pt x="587056" y="6386040"/>
                </a:moveTo>
                <a:cubicBezTo>
                  <a:pt x="575626" y="6386040"/>
                  <a:pt x="571816" y="6386040"/>
                  <a:pt x="564196" y="6386993"/>
                </a:cubicBezTo>
                <a:cubicBezTo>
                  <a:pt x="551814" y="6430808"/>
                  <a:pt x="550861" y="6478434"/>
                  <a:pt x="564196" y="6524155"/>
                </a:cubicBezTo>
                <a:cubicBezTo>
                  <a:pt x="571816" y="6524155"/>
                  <a:pt x="579436" y="6526060"/>
                  <a:pt x="587056" y="6526060"/>
                </a:cubicBezTo>
                <a:cubicBezTo>
                  <a:pt x="598486" y="6526060"/>
                  <a:pt x="608964" y="6525107"/>
                  <a:pt x="619441" y="6523202"/>
                </a:cubicBezTo>
                <a:cubicBezTo>
                  <a:pt x="605154" y="6486054"/>
                  <a:pt x="603249" y="6445096"/>
                  <a:pt x="613726" y="6406043"/>
                </a:cubicBezTo>
                <a:cubicBezTo>
                  <a:pt x="615631" y="6400328"/>
                  <a:pt x="617536" y="6394613"/>
                  <a:pt x="619441" y="6388898"/>
                </a:cubicBezTo>
                <a:cubicBezTo>
                  <a:pt x="608964" y="6386993"/>
                  <a:pt x="598486" y="6386040"/>
                  <a:pt x="587056" y="6386040"/>
                </a:cubicBezTo>
                <a:close/>
                <a:moveTo>
                  <a:pt x="1647187" y="6381278"/>
                </a:moveTo>
                <a:lnTo>
                  <a:pt x="1647187" y="6427951"/>
                </a:lnTo>
                <a:lnTo>
                  <a:pt x="1628137" y="6427951"/>
                </a:lnTo>
                <a:lnTo>
                  <a:pt x="1628137" y="6457479"/>
                </a:lnTo>
                <a:lnTo>
                  <a:pt x="1647187" y="6457479"/>
                </a:lnTo>
                <a:lnTo>
                  <a:pt x="1647187" y="6524155"/>
                </a:lnTo>
                <a:cubicBezTo>
                  <a:pt x="1647187" y="6548920"/>
                  <a:pt x="1665284" y="6551778"/>
                  <a:pt x="1682429" y="6551778"/>
                </a:cubicBezTo>
                <a:cubicBezTo>
                  <a:pt x="1691954" y="6551778"/>
                  <a:pt x="1709099" y="6549873"/>
                  <a:pt x="1709099" y="6549873"/>
                </a:cubicBezTo>
                <a:lnTo>
                  <a:pt x="1709099" y="6520345"/>
                </a:lnTo>
                <a:cubicBezTo>
                  <a:pt x="1709099" y="6520345"/>
                  <a:pt x="1701479" y="6520345"/>
                  <a:pt x="1692907" y="6520345"/>
                </a:cubicBezTo>
                <a:cubicBezTo>
                  <a:pt x="1687192" y="6520345"/>
                  <a:pt x="1681477" y="6519392"/>
                  <a:pt x="1681477" y="6511772"/>
                </a:cubicBezTo>
                <a:lnTo>
                  <a:pt x="1681477" y="6456526"/>
                </a:lnTo>
                <a:lnTo>
                  <a:pt x="1708147" y="6456526"/>
                </a:lnTo>
                <a:lnTo>
                  <a:pt x="1708147" y="6426998"/>
                </a:lnTo>
                <a:lnTo>
                  <a:pt x="1681477" y="6426998"/>
                </a:lnTo>
                <a:lnTo>
                  <a:pt x="1681477" y="6381278"/>
                </a:lnTo>
                <a:close/>
                <a:moveTo>
                  <a:pt x="1341435" y="6363180"/>
                </a:moveTo>
                <a:cubicBezTo>
                  <a:pt x="1329052" y="6363180"/>
                  <a:pt x="1319527" y="6372705"/>
                  <a:pt x="1319527" y="6385088"/>
                </a:cubicBezTo>
                <a:cubicBezTo>
                  <a:pt x="1319527" y="6397471"/>
                  <a:pt x="1329052" y="6406996"/>
                  <a:pt x="1341435" y="6406996"/>
                </a:cubicBezTo>
                <a:cubicBezTo>
                  <a:pt x="1353817" y="6406996"/>
                  <a:pt x="1363342" y="6396518"/>
                  <a:pt x="1363342" y="6385088"/>
                </a:cubicBezTo>
                <a:cubicBezTo>
                  <a:pt x="1363342" y="6373658"/>
                  <a:pt x="1353817" y="6363180"/>
                  <a:pt x="1341435" y="6363180"/>
                </a:cubicBezTo>
                <a:close/>
                <a:moveTo>
                  <a:pt x="1032826" y="6363180"/>
                </a:moveTo>
                <a:lnTo>
                  <a:pt x="1032826" y="6548920"/>
                </a:lnTo>
                <a:lnTo>
                  <a:pt x="1067116" y="6548920"/>
                </a:lnTo>
                <a:lnTo>
                  <a:pt x="1067116" y="6363180"/>
                </a:lnTo>
                <a:close/>
                <a:moveTo>
                  <a:pt x="922336" y="6359370"/>
                </a:moveTo>
                <a:cubicBezTo>
                  <a:pt x="867091" y="6359370"/>
                  <a:pt x="825181" y="6399376"/>
                  <a:pt x="825181" y="6455574"/>
                </a:cubicBezTo>
                <a:cubicBezTo>
                  <a:pt x="825181" y="6511772"/>
                  <a:pt x="880426" y="6551778"/>
                  <a:pt x="922336" y="6551778"/>
                </a:cubicBezTo>
                <a:cubicBezTo>
                  <a:pt x="964246" y="6551778"/>
                  <a:pt x="1003298" y="6526060"/>
                  <a:pt x="1013776" y="6482244"/>
                </a:cubicBezTo>
                <a:lnTo>
                  <a:pt x="973771" y="6482244"/>
                </a:lnTo>
                <a:cubicBezTo>
                  <a:pt x="967103" y="6504152"/>
                  <a:pt x="948053" y="6517488"/>
                  <a:pt x="923288" y="6517488"/>
                </a:cubicBezTo>
                <a:cubicBezTo>
                  <a:pt x="888046" y="6517488"/>
                  <a:pt x="865186" y="6490817"/>
                  <a:pt x="865186" y="6455574"/>
                </a:cubicBezTo>
                <a:cubicBezTo>
                  <a:pt x="865186" y="6420331"/>
                  <a:pt x="888046" y="6393661"/>
                  <a:pt x="923288" y="6393661"/>
                </a:cubicBezTo>
                <a:cubicBezTo>
                  <a:pt x="947101" y="6393661"/>
                  <a:pt x="966151" y="6406996"/>
                  <a:pt x="972818" y="6428904"/>
                </a:cubicBezTo>
                <a:lnTo>
                  <a:pt x="1013776" y="6428904"/>
                </a:lnTo>
                <a:cubicBezTo>
                  <a:pt x="1002346" y="6385088"/>
                  <a:pt x="977581" y="6359370"/>
                  <a:pt x="922336" y="6359370"/>
                </a:cubicBezTo>
                <a:close/>
                <a:moveTo>
                  <a:pt x="646112" y="6339367"/>
                </a:moveTo>
                <a:cubicBezTo>
                  <a:pt x="634682" y="6354607"/>
                  <a:pt x="626109" y="6370800"/>
                  <a:pt x="619442" y="6387945"/>
                </a:cubicBezTo>
                <a:cubicBezTo>
                  <a:pt x="666114" y="6395565"/>
                  <a:pt x="707072" y="6420331"/>
                  <a:pt x="735647" y="6455574"/>
                </a:cubicBezTo>
                <a:cubicBezTo>
                  <a:pt x="747077" y="6441286"/>
                  <a:pt x="757554" y="6425093"/>
                  <a:pt x="764222" y="6407948"/>
                </a:cubicBezTo>
                <a:cubicBezTo>
                  <a:pt x="732789" y="6375563"/>
                  <a:pt x="691832" y="6350797"/>
                  <a:pt x="646112" y="6339367"/>
                </a:cubicBezTo>
                <a:close/>
                <a:moveTo>
                  <a:pt x="0" y="0"/>
                </a:moveTo>
                <a:lnTo>
                  <a:pt x="8040688" y="0"/>
                </a:lnTo>
                <a:lnTo>
                  <a:pt x="804068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tIns="180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click </a:t>
            </a:r>
            <a:r>
              <a:rPr lang="en-GB" noProof="0" dirty="0"/>
              <a:t>center</a:t>
            </a:r>
            <a:r>
              <a:rPr lang="en-US" dirty="0"/>
              <a:t> icon to insert light image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AC6818-4D80-7C27-6F3D-8D1DFA9EF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689" y="1"/>
            <a:ext cx="4151312" cy="6858000"/>
          </a:xfrm>
          <a:prstGeom prst="rect">
            <a:avLst/>
          </a:prstGeom>
        </p:spPr>
      </p:pic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accent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2025 Clarivate.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88812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2x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C9D9F7-ED91-D58F-4B8A-75E79F808F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8040683" y="0"/>
            <a:ext cx="4151314" cy="3428999"/>
          </a:xfrm>
          <a:prstGeom prst="rect">
            <a:avLst/>
          </a:prstGeom>
          <a:gradFill>
            <a:gsLst>
              <a:gs pos="85000">
                <a:schemeClr val="accent1"/>
              </a:gs>
              <a:gs pos="15000">
                <a:schemeClr val="accent3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86F515-904D-A198-71ED-870E64DDB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0689" y="3428999"/>
            <a:ext cx="4151312" cy="342900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EF12EEA-B717-A2D4-DD8A-8AD5480E07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2C9B01AB-F676-3FF4-AEAE-E940651574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1" y="1808163"/>
            <a:ext cx="6966375" cy="43211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GB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1A5382E-8AB3-355B-234A-708ABEDECE8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615421" y="627124"/>
            <a:ext cx="3024000" cy="1620837"/>
          </a:xfr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tx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0%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11B869A-ED46-587C-E1E8-2D7DE72DA99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15421" y="2066987"/>
            <a:ext cx="3024000" cy="781200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3177569F-28AA-9243-A576-B7391466851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3906838"/>
            <a:ext cx="3024000" cy="1620837"/>
          </a:xfr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accent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0%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B0ABFDE5-ACBC-EA3C-F170-8930EE49A9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5346701"/>
            <a:ext cx="3024000" cy="782637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2025 Clarivate.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6122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 / 2x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98E49A-5FC1-C240-F8BE-AC453CAF07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8040683" y="0"/>
            <a:ext cx="4151314" cy="3428999"/>
          </a:xfrm>
          <a:prstGeom prst="rect">
            <a:avLst/>
          </a:prstGeom>
          <a:gradFill>
            <a:gsLst>
              <a:gs pos="85000">
                <a:schemeClr val="accent1"/>
              </a:gs>
              <a:gs pos="15000">
                <a:schemeClr val="accent3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EA90A8E-21EE-B1AB-3E54-90DA5E7A3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0689" y="3428999"/>
            <a:ext cx="4151312" cy="342900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EF12EEA-B717-A2D4-DD8A-8AD5480E07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85E9EA0-2A22-199D-48CF-03EB94ECF4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204000" cy="43211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269DCDE0-20E2-91A9-6591-26711B40C6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4" y="1808163"/>
            <a:ext cx="3204000" cy="43211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1B23EB47-EA6A-4201-980F-A29FAC028C0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615421" y="627124"/>
            <a:ext cx="3024000" cy="1620837"/>
          </a:xfr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tx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0%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ADB540FA-D322-473E-8258-CEDC558D4B9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15421" y="2066987"/>
            <a:ext cx="3024000" cy="781200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3906838"/>
            <a:ext cx="3024000" cy="1620837"/>
          </a:xfr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accent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5346701"/>
            <a:ext cx="3024000" cy="782637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2025 Clarivate.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2675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 Light Image / 2x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AA0871-DF4F-3D16-30B1-C25E0C64F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129338"/>
            <a:ext cx="227965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EF45F75-B1CC-0822-712D-8D92F3569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8040688" cy="6858000"/>
          </a:xfrm>
          <a:custGeom>
            <a:avLst/>
            <a:gdLst>
              <a:gd name="connsiteX0" fmla="*/ 1579559 w 8040688"/>
              <a:gd name="connsiteY0" fmla="*/ 6496532 h 6858000"/>
              <a:gd name="connsiteX1" fmla="*/ 1579559 w 8040688"/>
              <a:gd name="connsiteY1" fmla="*/ 6505105 h 6858000"/>
              <a:gd name="connsiteX2" fmla="*/ 1555747 w 8040688"/>
              <a:gd name="connsiteY2" fmla="*/ 6527013 h 6858000"/>
              <a:gd name="connsiteX3" fmla="*/ 1538602 w 8040688"/>
              <a:gd name="connsiteY3" fmla="*/ 6512725 h 6858000"/>
              <a:gd name="connsiteX4" fmla="*/ 1555747 w 8040688"/>
              <a:gd name="connsiteY4" fmla="*/ 6499390 h 6858000"/>
              <a:gd name="connsiteX5" fmla="*/ 1569082 w 8040688"/>
              <a:gd name="connsiteY5" fmla="*/ 6499390 h 6858000"/>
              <a:gd name="connsiteX6" fmla="*/ 1579559 w 8040688"/>
              <a:gd name="connsiteY6" fmla="*/ 6496532 h 6858000"/>
              <a:gd name="connsiteX7" fmla="*/ 1162365 w 8040688"/>
              <a:gd name="connsiteY7" fmla="*/ 6496532 h 6858000"/>
              <a:gd name="connsiteX8" fmla="*/ 1162365 w 8040688"/>
              <a:gd name="connsiteY8" fmla="*/ 6505105 h 6858000"/>
              <a:gd name="connsiteX9" fmla="*/ 1138553 w 8040688"/>
              <a:gd name="connsiteY9" fmla="*/ 6527013 h 6858000"/>
              <a:gd name="connsiteX10" fmla="*/ 1121408 w 8040688"/>
              <a:gd name="connsiteY10" fmla="*/ 6512725 h 6858000"/>
              <a:gd name="connsiteX11" fmla="*/ 1138553 w 8040688"/>
              <a:gd name="connsiteY11" fmla="*/ 6499390 h 6858000"/>
              <a:gd name="connsiteX12" fmla="*/ 1151888 w 8040688"/>
              <a:gd name="connsiteY12" fmla="*/ 6499390 h 6858000"/>
              <a:gd name="connsiteX13" fmla="*/ 1162365 w 8040688"/>
              <a:gd name="connsiteY13" fmla="*/ 6496532 h 6858000"/>
              <a:gd name="connsiteX14" fmla="*/ 736599 w 8040688"/>
              <a:gd name="connsiteY14" fmla="*/ 6455574 h 6858000"/>
              <a:gd name="connsiteX15" fmla="*/ 619442 w 8040688"/>
              <a:gd name="connsiteY15" fmla="*/ 6523203 h 6858000"/>
              <a:gd name="connsiteX16" fmla="*/ 632777 w 8040688"/>
              <a:gd name="connsiteY16" fmla="*/ 6552731 h 6858000"/>
              <a:gd name="connsiteX17" fmla="*/ 646112 w 8040688"/>
              <a:gd name="connsiteY17" fmla="*/ 6571781 h 6858000"/>
              <a:gd name="connsiteX18" fmla="*/ 765174 w 8040688"/>
              <a:gd name="connsiteY18" fmla="*/ 6503200 h 6858000"/>
              <a:gd name="connsiteX19" fmla="*/ 736599 w 8040688"/>
              <a:gd name="connsiteY19" fmla="*/ 6455574 h 6858000"/>
              <a:gd name="connsiteX20" fmla="*/ 1781490 w 8040688"/>
              <a:gd name="connsiteY20" fmla="*/ 6452716 h 6858000"/>
              <a:gd name="connsiteX21" fmla="*/ 1808160 w 8040688"/>
              <a:gd name="connsiteY21" fmla="*/ 6474624 h 6858000"/>
              <a:gd name="connsiteX22" fmla="*/ 1753867 w 8040688"/>
              <a:gd name="connsiteY22" fmla="*/ 6474624 h 6858000"/>
              <a:gd name="connsiteX23" fmla="*/ 1781490 w 8040688"/>
              <a:gd name="connsiteY23" fmla="*/ 6452716 h 6858000"/>
              <a:gd name="connsiteX24" fmla="*/ 1309050 w 8040688"/>
              <a:gd name="connsiteY24" fmla="*/ 6426999 h 6858000"/>
              <a:gd name="connsiteX25" fmla="*/ 1309050 w 8040688"/>
              <a:gd name="connsiteY25" fmla="*/ 6456526 h 6858000"/>
              <a:gd name="connsiteX26" fmla="*/ 1326195 w 8040688"/>
              <a:gd name="connsiteY26" fmla="*/ 6456526 h 6858000"/>
              <a:gd name="connsiteX27" fmla="*/ 1326195 w 8040688"/>
              <a:gd name="connsiteY27" fmla="*/ 6548920 h 6858000"/>
              <a:gd name="connsiteX28" fmla="*/ 1360485 w 8040688"/>
              <a:gd name="connsiteY28" fmla="*/ 6548920 h 6858000"/>
              <a:gd name="connsiteX29" fmla="*/ 1360485 w 8040688"/>
              <a:gd name="connsiteY29" fmla="*/ 6426999 h 6858000"/>
              <a:gd name="connsiteX30" fmla="*/ 1372868 w 8040688"/>
              <a:gd name="connsiteY30" fmla="*/ 6426998 h 6858000"/>
              <a:gd name="connsiteX31" fmla="*/ 1414778 w 8040688"/>
              <a:gd name="connsiteY31" fmla="*/ 6548920 h 6858000"/>
              <a:gd name="connsiteX32" fmla="*/ 1457640 w 8040688"/>
              <a:gd name="connsiteY32" fmla="*/ 6548920 h 6858000"/>
              <a:gd name="connsiteX33" fmla="*/ 1501455 w 8040688"/>
              <a:gd name="connsiteY33" fmla="*/ 6426998 h 6858000"/>
              <a:gd name="connsiteX34" fmla="*/ 1465260 w 8040688"/>
              <a:gd name="connsiteY34" fmla="*/ 6426998 h 6858000"/>
              <a:gd name="connsiteX35" fmla="*/ 1437638 w 8040688"/>
              <a:gd name="connsiteY35" fmla="*/ 6511772 h 6858000"/>
              <a:gd name="connsiteX36" fmla="*/ 1410015 w 8040688"/>
              <a:gd name="connsiteY36" fmla="*/ 6426998 h 6858000"/>
              <a:gd name="connsiteX37" fmla="*/ 1781490 w 8040688"/>
              <a:gd name="connsiteY37" fmla="*/ 6425093 h 6858000"/>
              <a:gd name="connsiteX38" fmla="*/ 1718625 w 8040688"/>
              <a:gd name="connsiteY38" fmla="*/ 6488912 h 6858000"/>
              <a:gd name="connsiteX39" fmla="*/ 1782442 w 8040688"/>
              <a:gd name="connsiteY39" fmla="*/ 6552730 h 6858000"/>
              <a:gd name="connsiteX40" fmla="*/ 1843402 w 8040688"/>
              <a:gd name="connsiteY40" fmla="*/ 6514629 h 6858000"/>
              <a:gd name="connsiteX41" fmla="*/ 1807207 w 8040688"/>
              <a:gd name="connsiteY41" fmla="*/ 6510819 h 6858000"/>
              <a:gd name="connsiteX42" fmla="*/ 1782442 w 8040688"/>
              <a:gd name="connsiteY42" fmla="*/ 6523202 h 6858000"/>
              <a:gd name="connsiteX43" fmla="*/ 1754820 w 8040688"/>
              <a:gd name="connsiteY43" fmla="*/ 6498437 h 6858000"/>
              <a:gd name="connsiteX44" fmla="*/ 1845307 w 8040688"/>
              <a:gd name="connsiteY44" fmla="*/ 6498437 h 6858000"/>
              <a:gd name="connsiteX45" fmla="*/ 1845307 w 8040688"/>
              <a:gd name="connsiteY45" fmla="*/ 6497484 h 6858000"/>
              <a:gd name="connsiteX46" fmla="*/ 1781490 w 8040688"/>
              <a:gd name="connsiteY46" fmla="*/ 6425093 h 6858000"/>
              <a:gd name="connsiteX47" fmla="*/ 1282380 w 8040688"/>
              <a:gd name="connsiteY47" fmla="*/ 6425093 h 6858000"/>
              <a:gd name="connsiteX48" fmla="*/ 1250947 w 8040688"/>
              <a:gd name="connsiteY48" fmla="*/ 6446048 h 6858000"/>
              <a:gd name="connsiteX49" fmla="*/ 1250947 w 8040688"/>
              <a:gd name="connsiteY49" fmla="*/ 6426998 h 6858000"/>
              <a:gd name="connsiteX50" fmla="*/ 1217610 w 8040688"/>
              <a:gd name="connsiteY50" fmla="*/ 6426998 h 6858000"/>
              <a:gd name="connsiteX51" fmla="*/ 1217610 w 8040688"/>
              <a:gd name="connsiteY51" fmla="*/ 6548920 h 6858000"/>
              <a:gd name="connsiteX52" fmla="*/ 1251900 w 8040688"/>
              <a:gd name="connsiteY52" fmla="*/ 6548920 h 6858000"/>
              <a:gd name="connsiteX53" fmla="*/ 1251900 w 8040688"/>
              <a:gd name="connsiteY53" fmla="*/ 6490817 h 6858000"/>
              <a:gd name="connsiteX54" fmla="*/ 1277617 w 8040688"/>
              <a:gd name="connsiteY54" fmla="*/ 6461289 h 6858000"/>
              <a:gd name="connsiteX55" fmla="*/ 1291905 w 8040688"/>
              <a:gd name="connsiteY55" fmla="*/ 6461289 h 6858000"/>
              <a:gd name="connsiteX56" fmla="*/ 1291905 w 8040688"/>
              <a:gd name="connsiteY56" fmla="*/ 6426046 h 6858000"/>
              <a:gd name="connsiteX57" fmla="*/ 1282380 w 8040688"/>
              <a:gd name="connsiteY57" fmla="*/ 6425093 h 6858000"/>
              <a:gd name="connsiteX58" fmla="*/ 1562414 w 8040688"/>
              <a:gd name="connsiteY58" fmla="*/ 6424141 h 6858000"/>
              <a:gd name="connsiteX59" fmla="*/ 1510027 w 8040688"/>
              <a:gd name="connsiteY59" fmla="*/ 6439381 h 6858000"/>
              <a:gd name="connsiteX60" fmla="*/ 1523362 w 8040688"/>
              <a:gd name="connsiteY60" fmla="*/ 6465099 h 6858000"/>
              <a:gd name="connsiteX61" fmla="*/ 1559557 w 8040688"/>
              <a:gd name="connsiteY61" fmla="*/ 6453669 h 6858000"/>
              <a:gd name="connsiteX62" fmla="*/ 1579559 w 8040688"/>
              <a:gd name="connsiteY62" fmla="*/ 6467957 h 6858000"/>
              <a:gd name="connsiteX63" fmla="*/ 1580512 w 8040688"/>
              <a:gd name="connsiteY63" fmla="*/ 6468909 h 6858000"/>
              <a:gd name="connsiteX64" fmla="*/ 1571939 w 8040688"/>
              <a:gd name="connsiteY64" fmla="*/ 6476529 h 6858000"/>
              <a:gd name="connsiteX65" fmla="*/ 1548127 w 8040688"/>
              <a:gd name="connsiteY65" fmla="*/ 6476529 h 6858000"/>
              <a:gd name="connsiteX66" fmla="*/ 1504312 w 8040688"/>
              <a:gd name="connsiteY66" fmla="*/ 6513677 h 6858000"/>
              <a:gd name="connsiteX67" fmla="*/ 1547174 w 8040688"/>
              <a:gd name="connsiteY67" fmla="*/ 6551778 h 6858000"/>
              <a:gd name="connsiteX68" fmla="*/ 1581464 w 8040688"/>
              <a:gd name="connsiteY68" fmla="*/ 6537490 h 6858000"/>
              <a:gd name="connsiteX69" fmla="*/ 1581464 w 8040688"/>
              <a:gd name="connsiteY69" fmla="*/ 6548920 h 6858000"/>
              <a:gd name="connsiteX70" fmla="*/ 1615754 w 8040688"/>
              <a:gd name="connsiteY70" fmla="*/ 6548920 h 6858000"/>
              <a:gd name="connsiteX71" fmla="*/ 1615754 w 8040688"/>
              <a:gd name="connsiteY71" fmla="*/ 6468909 h 6858000"/>
              <a:gd name="connsiteX72" fmla="*/ 1562414 w 8040688"/>
              <a:gd name="connsiteY72" fmla="*/ 6424141 h 6858000"/>
              <a:gd name="connsiteX73" fmla="*/ 1145220 w 8040688"/>
              <a:gd name="connsiteY73" fmla="*/ 6424141 h 6858000"/>
              <a:gd name="connsiteX74" fmla="*/ 1092833 w 8040688"/>
              <a:gd name="connsiteY74" fmla="*/ 6439381 h 6858000"/>
              <a:gd name="connsiteX75" fmla="*/ 1106168 w 8040688"/>
              <a:gd name="connsiteY75" fmla="*/ 6465099 h 6858000"/>
              <a:gd name="connsiteX76" fmla="*/ 1142363 w 8040688"/>
              <a:gd name="connsiteY76" fmla="*/ 6453669 h 6858000"/>
              <a:gd name="connsiteX77" fmla="*/ 1162365 w 8040688"/>
              <a:gd name="connsiteY77" fmla="*/ 6467957 h 6858000"/>
              <a:gd name="connsiteX78" fmla="*/ 1163318 w 8040688"/>
              <a:gd name="connsiteY78" fmla="*/ 6468909 h 6858000"/>
              <a:gd name="connsiteX79" fmla="*/ 1154745 w 8040688"/>
              <a:gd name="connsiteY79" fmla="*/ 6476529 h 6858000"/>
              <a:gd name="connsiteX80" fmla="*/ 1130933 w 8040688"/>
              <a:gd name="connsiteY80" fmla="*/ 6476529 h 6858000"/>
              <a:gd name="connsiteX81" fmla="*/ 1087118 w 8040688"/>
              <a:gd name="connsiteY81" fmla="*/ 6513677 h 6858000"/>
              <a:gd name="connsiteX82" fmla="*/ 1129980 w 8040688"/>
              <a:gd name="connsiteY82" fmla="*/ 6551778 h 6858000"/>
              <a:gd name="connsiteX83" fmla="*/ 1164270 w 8040688"/>
              <a:gd name="connsiteY83" fmla="*/ 6537490 h 6858000"/>
              <a:gd name="connsiteX84" fmla="*/ 1164270 w 8040688"/>
              <a:gd name="connsiteY84" fmla="*/ 6548920 h 6858000"/>
              <a:gd name="connsiteX85" fmla="*/ 1198560 w 8040688"/>
              <a:gd name="connsiteY85" fmla="*/ 6548920 h 6858000"/>
              <a:gd name="connsiteX86" fmla="*/ 1198560 w 8040688"/>
              <a:gd name="connsiteY86" fmla="*/ 6468909 h 6858000"/>
              <a:gd name="connsiteX87" fmla="*/ 1145220 w 8040688"/>
              <a:gd name="connsiteY87" fmla="*/ 6424141 h 6858000"/>
              <a:gd name="connsiteX88" fmla="*/ 587056 w 8040688"/>
              <a:gd name="connsiteY88" fmla="*/ 6386040 h 6858000"/>
              <a:gd name="connsiteX89" fmla="*/ 564196 w 8040688"/>
              <a:gd name="connsiteY89" fmla="*/ 6386993 h 6858000"/>
              <a:gd name="connsiteX90" fmla="*/ 564196 w 8040688"/>
              <a:gd name="connsiteY90" fmla="*/ 6524155 h 6858000"/>
              <a:gd name="connsiteX91" fmla="*/ 587056 w 8040688"/>
              <a:gd name="connsiteY91" fmla="*/ 6526060 h 6858000"/>
              <a:gd name="connsiteX92" fmla="*/ 619441 w 8040688"/>
              <a:gd name="connsiteY92" fmla="*/ 6523202 h 6858000"/>
              <a:gd name="connsiteX93" fmla="*/ 613726 w 8040688"/>
              <a:gd name="connsiteY93" fmla="*/ 6406043 h 6858000"/>
              <a:gd name="connsiteX94" fmla="*/ 619441 w 8040688"/>
              <a:gd name="connsiteY94" fmla="*/ 6388898 h 6858000"/>
              <a:gd name="connsiteX95" fmla="*/ 587056 w 8040688"/>
              <a:gd name="connsiteY95" fmla="*/ 6386040 h 6858000"/>
              <a:gd name="connsiteX96" fmla="*/ 1647187 w 8040688"/>
              <a:gd name="connsiteY96" fmla="*/ 6381278 h 6858000"/>
              <a:gd name="connsiteX97" fmla="*/ 1647187 w 8040688"/>
              <a:gd name="connsiteY97" fmla="*/ 6427951 h 6858000"/>
              <a:gd name="connsiteX98" fmla="*/ 1628137 w 8040688"/>
              <a:gd name="connsiteY98" fmla="*/ 6427951 h 6858000"/>
              <a:gd name="connsiteX99" fmla="*/ 1628137 w 8040688"/>
              <a:gd name="connsiteY99" fmla="*/ 6457479 h 6858000"/>
              <a:gd name="connsiteX100" fmla="*/ 1647187 w 8040688"/>
              <a:gd name="connsiteY100" fmla="*/ 6457479 h 6858000"/>
              <a:gd name="connsiteX101" fmla="*/ 1647187 w 8040688"/>
              <a:gd name="connsiteY101" fmla="*/ 6524155 h 6858000"/>
              <a:gd name="connsiteX102" fmla="*/ 1682429 w 8040688"/>
              <a:gd name="connsiteY102" fmla="*/ 6551778 h 6858000"/>
              <a:gd name="connsiteX103" fmla="*/ 1709099 w 8040688"/>
              <a:gd name="connsiteY103" fmla="*/ 6549873 h 6858000"/>
              <a:gd name="connsiteX104" fmla="*/ 1709099 w 8040688"/>
              <a:gd name="connsiteY104" fmla="*/ 6520345 h 6858000"/>
              <a:gd name="connsiteX105" fmla="*/ 1692907 w 8040688"/>
              <a:gd name="connsiteY105" fmla="*/ 6520345 h 6858000"/>
              <a:gd name="connsiteX106" fmla="*/ 1681477 w 8040688"/>
              <a:gd name="connsiteY106" fmla="*/ 6511772 h 6858000"/>
              <a:gd name="connsiteX107" fmla="*/ 1681477 w 8040688"/>
              <a:gd name="connsiteY107" fmla="*/ 6456526 h 6858000"/>
              <a:gd name="connsiteX108" fmla="*/ 1708147 w 8040688"/>
              <a:gd name="connsiteY108" fmla="*/ 6456526 h 6858000"/>
              <a:gd name="connsiteX109" fmla="*/ 1708147 w 8040688"/>
              <a:gd name="connsiteY109" fmla="*/ 6426998 h 6858000"/>
              <a:gd name="connsiteX110" fmla="*/ 1681477 w 8040688"/>
              <a:gd name="connsiteY110" fmla="*/ 6426998 h 6858000"/>
              <a:gd name="connsiteX111" fmla="*/ 1681477 w 8040688"/>
              <a:gd name="connsiteY111" fmla="*/ 6381278 h 6858000"/>
              <a:gd name="connsiteX112" fmla="*/ 1341435 w 8040688"/>
              <a:gd name="connsiteY112" fmla="*/ 6363180 h 6858000"/>
              <a:gd name="connsiteX113" fmla="*/ 1319527 w 8040688"/>
              <a:gd name="connsiteY113" fmla="*/ 6385088 h 6858000"/>
              <a:gd name="connsiteX114" fmla="*/ 1341435 w 8040688"/>
              <a:gd name="connsiteY114" fmla="*/ 6406996 h 6858000"/>
              <a:gd name="connsiteX115" fmla="*/ 1363342 w 8040688"/>
              <a:gd name="connsiteY115" fmla="*/ 6385088 h 6858000"/>
              <a:gd name="connsiteX116" fmla="*/ 1341435 w 8040688"/>
              <a:gd name="connsiteY116" fmla="*/ 6363180 h 6858000"/>
              <a:gd name="connsiteX117" fmla="*/ 1032826 w 8040688"/>
              <a:gd name="connsiteY117" fmla="*/ 6363180 h 6858000"/>
              <a:gd name="connsiteX118" fmla="*/ 1032826 w 8040688"/>
              <a:gd name="connsiteY118" fmla="*/ 6548920 h 6858000"/>
              <a:gd name="connsiteX119" fmla="*/ 1067116 w 8040688"/>
              <a:gd name="connsiteY119" fmla="*/ 6548920 h 6858000"/>
              <a:gd name="connsiteX120" fmla="*/ 1067116 w 8040688"/>
              <a:gd name="connsiteY120" fmla="*/ 6363180 h 6858000"/>
              <a:gd name="connsiteX121" fmla="*/ 922336 w 8040688"/>
              <a:gd name="connsiteY121" fmla="*/ 6359370 h 6858000"/>
              <a:gd name="connsiteX122" fmla="*/ 825181 w 8040688"/>
              <a:gd name="connsiteY122" fmla="*/ 6455574 h 6858000"/>
              <a:gd name="connsiteX123" fmla="*/ 922336 w 8040688"/>
              <a:gd name="connsiteY123" fmla="*/ 6551778 h 6858000"/>
              <a:gd name="connsiteX124" fmla="*/ 1013776 w 8040688"/>
              <a:gd name="connsiteY124" fmla="*/ 6482244 h 6858000"/>
              <a:gd name="connsiteX125" fmla="*/ 973771 w 8040688"/>
              <a:gd name="connsiteY125" fmla="*/ 6482244 h 6858000"/>
              <a:gd name="connsiteX126" fmla="*/ 923288 w 8040688"/>
              <a:gd name="connsiteY126" fmla="*/ 6517488 h 6858000"/>
              <a:gd name="connsiteX127" fmla="*/ 865186 w 8040688"/>
              <a:gd name="connsiteY127" fmla="*/ 6455574 h 6858000"/>
              <a:gd name="connsiteX128" fmla="*/ 923288 w 8040688"/>
              <a:gd name="connsiteY128" fmla="*/ 6393661 h 6858000"/>
              <a:gd name="connsiteX129" fmla="*/ 972818 w 8040688"/>
              <a:gd name="connsiteY129" fmla="*/ 6428904 h 6858000"/>
              <a:gd name="connsiteX130" fmla="*/ 1013776 w 8040688"/>
              <a:gd name="connsiteY130" fmla="*/ 6428904 h 6858000"/>
              <a:gd name="connsiteX131" fmla="*/ 922336 w 8040688"/>
              <a:gd name="connsiteY131" fmla="*/ 6359370 h 6858000"/>
              <a:gd name="connsiteX132" fmla="*/ 646112 w 8040688"/>
              <a:gd name="connsiteY132" fmla="*/ 6339367 h 6858000"/>
              <a:gd name="connsiteX133" fmla="*/ 619442 w 8040688"/>
              <a:gd name="connsiteY133" fmla="*/ 6387945 h 6858000"/>
              <a:gd name="connsiteX134" fmla="*/ 735647 w 8040688"/>
              <a:gd name="connsiteY134" fmla="*/ 6455574 h 6858000"/>
              <a:gd name="connsiteX135" fmla="*/ 764222 w 8040688"/>
              <a:gd name="connsiteY135" fmla="*/ 6407948 h 6858000"/>
              <a:gd name="connsiteX136" fmla="*/ 646112 w 8040688"/>
              <a:gd name="connsiteY136" fmla="*/ 6339367 h 6858000"/>
              <a:gd name="connsiteX137" fmla="*/ 0 w 8040688"/>
              <a:gd name="connsiteY137" fmla="*/ 0 h 6858000"/>
              <a:gd name="connsiteX138" fmla="*/ 8040688 w 8040688"/>
              <a:gd name="connsiteY138" fmla="*/ 0 h 6858000"/>
              <a:gd name="connsiteX139" fmla="*/ 8040688 w 8040688"/>
              <a:gd name="connsiteY139" fmla="*/ 6858000 h 6858000"/>
              <a:gd name="connsiteX140" fmla="*/ 0 w 8040688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8040688" h="6858000">
                <a:moveTo>
                  <a:pt x="1579559" y="6496532"/>
                </a:moveTo>
                <a:lnTo>
                  <a:pt x="1579559" y="6505105"/>
                </a:lnTo>
                <a:cubicBezTo>
                  <a:pt x="1579559" y="6520345"/>
                  <a:pt x="1566224" y="6527013"/>
                  <a:pt x="1555747" y="6527013"/>
                </a:cubicBezTo>
                <a:cubicBezTo>
                  <a:pt x="1545269" y="6527013"/>
                  <a:pt x="1538602" y="6521298"/>
                  <a:pt x="1538602" y="6512725"/>
                </a:cubicBezTo>
                <a:cubicBezTo>
                  <a:pt x="1538602" y="6504152"/>
                  <a:pt x="1545269" y="6499390"/>
                  <a:pt x="1555747" y="6499390"/>
                </a:cubicBezTo>
                <a:lnTo>
                  <a:pt x="1569082" y="6499390"/>
                </a:lnTo>
                <a:cubicBezTo>
                  <a:pt x="1573844" y="6499390"/>
                  <a:pt x="1577654" y="6498437"/>
                  <a:pt x="1579559" y="6496532"/>
                </a:cubicBezTo>
                <a:close/>
                <a:moveTo>
                  <a:pt x="1162365" y="6496532"/>
                </a:moveTo>
                <a:lnTo>
                  <a:pt x="1162365" y="6505105"/>
                </a:lnTo>
                <a:cubicBezTo>
                  <a:pt x="1162365" y="6520345"/>
                  <a:pt x="1149030" y="6527013"/>
                  <a:pt x="1138553" y="6527013"/>
                </a:cubicBezTo>
                <a:cubicBezTo>
                  <a:pt x="1128075" y="6527013"/>
                  <a:pt x="1121408" y="6521298"/>
                  <a:pt x="1121408" y="6512725"/>
                </a:cubicBezTo>
                <a:cubicBezTo>
                  <a:pt x="1121408" y="6504152"/>
                  <a:pt x="1128075" y="6499390"/>
                  <a:pt x="1138553" y="6499390"/>
                </a:cubicBezTo>
                <a:lnTo>
                  <a:pt x="1151888" y="6499390"/>
                </a:lnTo>
                <a:cubicBezTo>
                  <a:pt x="1156650" y="6499390"/>
                  <a:pt x="1160460" y="6498437"/>
                  <a:pt x="1162365" y="6496532"/>
                </a:cubicBezTo>
                <a:close/>
                <a:moveTo>
                  <a:pt x="736599" y="6455574"/>
                </a:moveTo>
                <a:cubicBezTo>
                  <a:pt x="707072" y="6490817"/>
                  <a:pt x="666114" y="6515582"/>
                  <a:pt x="619442" y="6523203"/>
                </a:cubicBezTo>
                <a:cubicBezTo>
                  <a:pt x="623252" y="6532728"/>
                  <a:pt x="628014" y="6543205"/>
                  <a:pt x="632777" y="6552731"/>
                </a:cubicBezTo>
                <a:cubicBezTo>
                  <a:pt x="636587" y="6559398"/>
                  <a:pt x="641349" y="6566066"/>
                  <a:pt x="646112" y="6571781"/>
                </a:cubicBezTo>
                <a:cubicBezTo>
                  <a:pt x="691832" y="6560351"/>
                  <a:pt x="732789" y="6536538"/>
                  <a:pt x="765174" y="6503200"/>
                </a:cubicBezTo>
                <a:cubicBezTo>
                  <a:pt x="757554" y="6486054"/>
                  <a:pt x="748029" y="6469862"/>
                  <a:pt x="736599" y="6455574"/>
                </a:cubicBezTo>
                <a:close/>
                <a:moveTo>
                  <a:pt x="1781490" y="6452716"/>
                </a:moveTo>
                <a:cubicBezTo>
                  <a:pt x="1795777" y="6452716"/>
                  <a:pt x="1806255" y="6462241"/>
                  <a:pt x="1808160" y="6474624"/>
                </a:cubicBezTo>
                <a:lnTo>
                  <a:pt x="1753867" y="6474624"/>
                </a:lnTo>
                <a:cubicBezTo>
                  <a:pt x="1756725" y="6461289"/>
                  <a:pt x="1767202" y="6452716"/>
                  <a:pt x="1781490" y="6452716"/>
                </a:cubicBezTo>
                <a:close/>
                <a:moveTo>
                  <a:pt x="1309050" y="6426999"/>
                </a:moveTo>
                <a:lnTo>
                  <a:pt x="1309050" y="6456526"/>
                </a:lnTo>
                <a:lnTo>
                  <a:pt x="1326195" y="6456526"/>
                </a:lnTo>
                <a:lnTo>
                  <a:pt x="1326195" y="6548920"/>
                </a:lnTo>
                <a:lnTo>
                  <a:pt x="1360485" y="6548920"/>
                </a:lnTo>
                <a:lnTo>
                  <a:pt x="1360485" y="6426999"/>
                </a:lnTo>
                <a:close/>
                <a:moveTo>
                  <a:pt x="1372868" y="6426998"/>
                </a:moveTo>
                <a:lnTo>
                  <a:pt x="1414778" y="6548920"/>
                </a:lnTo>
                <a:lnTo>
                  <a:pt x="1457640" y="6548920"/>
                </a:lnTo>
                <a:lnTo>
                  <a:pt x="1501455" y="6426998"/>
                </a:lnTo>
                <a:lnTo>
                  <a:pt x="1465260" y="6426998"/>
                </a:lnTo>
                <a:lnTo>
                  <a:pt x="1437638" y="6511772"/>
                </a:lnTo>
                <a:lnTo>
                  <a:pt x="1410015" y="6426998"/>
                </a:lnTo>
                <a:close/>
                <a:moveTo>
                  <a:pt x="1781490" y="6425093"/>
                </a:moveTo>
                <a:cubicBezTo>
                  <a:pt x="1745295" y="6425093"/>
                  <a:pt x="1718625" y="6451763"/>
                  <a:pt x="1718625" y="6488912"/>
                </a:cubicBezTo>
                <a:cubicBezTo>
                  <a:pt x="1718625" y="6526060"/>
                  <a:pt x="1754820" y="6552730"/>
                  <a:pt x="1782442" y="6552730"/>
                </a:cubicBezTo>
                <a:cubicBezTo>
                  <a:pt x="1810065" y="6552730"/>
                  <a:pt x="1832925" y="6540347"/>
                  <a:pt x="1843402" y="6514629"/>
                </a:cubicBezTo>
                <a:lnTo>
                  <a:pt x="1807207" y="6510819"/>
                </a:lnTo>
                <a:cubicBezTo>
                  <a:pt x="1802445" y="6518439"/>
                  <a:pt x="1797682" y="6523202"/>
                  <a:pt x="1782442" y="6523202"/>
                </a:cubicBezTo>
                <a:cubicBezTo>
                  <a:pt x="1767202" y="6523202"/>
                  <a:pt x="1756725" y="6511772"/>
                  <a:pt x="1754820" y="6498437"/>
                </a:cubicBezTo>
                <a:lnTo>
                  <a:pt x="1845307" y="6498437"/>
                </a:lnTo>
                <a:lnTo>
                  <a:pt x="1845307" y="6497484"/>
                </a:lnTo>
                <a:cubicBezTo>
                  <a:pt x="1845307" y="6447001"/>
                  <a:pt x="1817685" y="6425093"/>
                  <a:pt x="1781490" y="6425093"/>
                </a:cubicBezTo>
                <a:close/>
                <a:moveTo>
                  <a:pt x="1282380" y="6425093"/>
                </a:moveTo>
                <a:cubicBezTo>
                  <a:pt x="1267140" y="6425093"/>
                  <a:pt x="1255710" y="6432713"/>
                  <a:pt x="1250947" y="6446048"/>
                </a:cubicBezTo>
                <a:lnTo>
                  <a:pt x="1250947" y="6426998"/>
                </a:lnTo>
                <a:lnTo>
                  <a:pt x="1217610" y="6426998"/>
                </a:lnTo>
                <a:lnTo>
                  <a:pt x="1217610" y="6548920"/>
                </a:lnTo>
                <a:lnTo>
                  <a:pt x="1251900" y="6548920"/>
                </a:lnTo>
                <a:lnTo>
                  <a:pt x="1251900" y="6490817"/>
                </a:lnTo>
                <a:cubicBezTo>
                  <a:pt x="1251900" y="6469861"/>
                  <a:pt x="1260472" y="6461289"/>
                  <a:pt x="1277617" y="6461289"/>
                </a:cubicBezTo>
                <a:lnTo>
                  <a:pt x="1291905" y="6461289"/>
                </a:lnTo>
                <a:cubicBezTo>
                  <a:pt x="1291905" y="6461289"/>
                  <a:pt x="1291905" y="6426046"/>
                  <a:pt x="1291905" y="6426046"/>
                </a:cubicBezTo>
                <a:cubicBezTo>
                  <a:pt x="1289047" y="6425093"/>
                  <a:pt x="1297620" y="6425093"/>
                  <a:pt x="1282380" y="6425093"/>
                </a:cubicBezTo>
                <a:close/>
                <a:moveTo>
                  <a:pt x="1562414" y="6424141"/>
                </a:moveTo>
                <a:cubicBezTo>
                  <a:pt x="1532887" y="6424141"/>
                  <a:pt x="1510027" y="6439381"/>
                  <a:pt x="1510027" y="6439381"/>
                </a:cubicBezTo>
                <a:lnTo>
                  <a:pt x="1523362" y="6465099"/>
                </a:lnTo>
                <a:cubicBezTo>
                  <a:pt x="1531934" y="6459384"/>
                  <a:pt x="1546222" y="6453669"/>
                  <a:pt x="1559557" y="6453669"/>
                </a:cubicBezTo>
                <a:cubicBezTo>
                  <a:pt x="1572892" y="6453669"/>
                  <a:pt x="1579559" y="6459384"/>
                  <a:pt x="1579559" y="6467957"/>
                </a:cubicBezTo>
                <a:lnTo>
                  <a:pt x="1580512" y="6468909"/>
                </a:lnTo>
                <a:cubicBezTo>
                  <a:pt x="1580512" y="6473672"/>
                  <a:pt x="1577654" y="6476529"/>
                  <a:pt x="1571939" y="6476529"/>
                </a:cubicBezTo>
                <a:lnTo>
                  <a:pt x="1548127" y="6476529"/>
                </a:lnTo>
                <a:cubicBezTo>
                  <a:pt x="1521457" y="6476529"/>
                  <a:pt x="1504312" y="6493675"/>
                  <a:pt x="1504312" y="6513677"/>
                </a:cubicBezTo>
                <a:cubicBezTo>
                  <a:pt x="1504312" y="6533680"/>
                  <a:pt x="1521457" y="6551778"/>
                  <a:pt x="1547174" y="6551778"/>
                </a:cubicBezTo>
                <a:cubicBezTo>
                  <a:pt x="1561462" y="6551778"/>
                  <a:pt x="1574797" y="6547015"/>
                  <a:pt x="1581464" y="6537490"/>
                </a:cubicBezTo>
                <a:lnTo>
                  <a:pt x="1581464" y="6548920"/>
                </a:lnTo>
                <a:lnTo>
                  <a:pt x="1615754" y="6548920"/>
                </a:lnTo>
                <a:lnTo>
                  <a:pt x="1615754" y="6468909"/>
                </a:lnTo>
                <a:cubicBezTo>
                  <a:pt x="1615754" y="6436524"/>
                  <a:pt x="1591942" y="6424141"/>
                  <a:pt x="1562414" y="6424141"/>
                </a:cubicBezTo>
                <a:close/>
                <a:moveTo>
                  <a:pt x="1145220" y="6424141"/>
                </a:moveTo>
                <a:cubicBezTo>
                  <a:pt x="1115693" y="6424141"/>
                  <a:pt x="1092833" y="6439381"/>
                  <a:pt x="1092833" y="6439381"/>
                </a:cubicBezTo>
                <a:lnTo>
                  <a:pt x="1106168" y="6465099"/>
                </a:lnTo>
                <a:cubicBezTo>
                  <a:pt x="1114740" y="6459384"/>
                  <a:pt x="1129028" y="6453669"/>
                  <a:pt x="1142363" y="6453669"/>
                </a:cubicBezTo>
                <a:cubicBezTo>
                  <a:pt x="1155698" y="6453669"/>
                  <a:pt x="1162365" y="6459384"/>
                  <a:pt x="1162365" y="6467957"/>
                </a:cubicBezTo>
                <a:lnTo>
                  <a:pt x="1163318" y="6468909"/>
                </a:lnTo>
                <a:cubicBezTo>
                  <a:pt x="1163318" y="6473672"/>
                  <a:pt x="1160460" y="6476529"/>
                  <a:pt x="1154745" y="6476529"/>
                </a:cubicBezTo>
                <a:lnTo>
                  <a:pt x="1130933" y="6476529"/>
                </a:lnTo>
                <a:cubicBezTo>
                  <a:pt x="1104263" y="6476529"/>
                  <a:pt x="1087118" y="6493675"/>
                  <a:pt x="1087118" y="6513677"/>
                </a:cubicBezTo>
                <a:cubicBezTo>
                  <a:pt x="1087118" y="6533680"/>
                  <a:pt x="1104263" y="6551778"/>
                  <a:pt x="1129980" y="6551778"/>
                </a:cubicBezTo>
                <a:cubicBezTo>
                  <a:pt x="1144268" y="6551778"/>
                  <a:pt x="1157603" y="6547015"/>
                  <a:pt x="1164270" y="6537490"/>
                </a:cubicBezTo>
                <a:lnTo>
                  <a:pt x="1164270" y="6548920"/>
                </a:lnTo>
                <a:lnTo>
                  <a:pt x="1198560" y="6548920"/>
                </a:lnTo>
                <a:lnTo>
                  <a:pt x="1198560" y="6468909"/>
                </a:lnTo>
                <a:cubicBezTo>
                  <a:pt x="1198560" y="6436524"/>
                  <a:pt x="1174748" y="6424141"/>
                  <a:pt x="1145220" y="6424141"/>
                </a:cubicBezTo>
                <a:close/>
                <a:moveTo>
                  <a:pt x="587056" y="6386040"/>
                </a:moveTo>
                <a:cubicBezTo>
                  <a:pt x="575626" y="6386040"/>
                  <a:pt x="571816" y="6386040"/>
                  <a:pt x="564196" y="6386993"/>
                </a:cubicBezTo>
                <a:cubicBezTo>
                  <a:pt x="551814" y="6430808"/>
                  <a:pt x="550861" y="6478434"/>
                  <a:pt x="564196" y="6524155"/>
                </a:cubicBezTo>
                <a:cubicBezTo>
                  <a:pt x="571816" y="6524155"/>
                  <a:pt x="579436" y="6526060"/>
                  <a:pt x="587056" y="6526060"/>
                </a:cubicBezTo>
                <a:cubicBezTo>
                  <a:pt x="598486" y="6526060"/>
                  <a:pt x="608964" y="6525107"/>
                  <a:pt x="619441" y="6523202"/>
                </a:cubicBezTo>
                <a:cubicBezTo>
                  <a:pt x="605154" y="6486054"/>
                  <a:pt x="603249" y="6445096"/>
                  <a:pt x="613726" y="6406043"/>
                </a:cubicBezTo>
                <a:cubicBezTo>
                  <a:pt x="615631" y="6400328"/>
                  <a:pt x="617536" y="6394613"/>
                  <a:pt x="619441" y="6388898"/>
                </a:cubicBezTo>
                <a:cubicBezTo>
                  <a:pt x="608964" y="6386993"/>
                  <a:pt x="598486" y="6386040"/>
                  <a:pt x="587056" y="6386040"/>
                </a:cubicBezTo>
                <a:close/>
                <a:moveTo>
                  <a:pt x="1647187" y="6381278"/>
                </a:moveTo>
                <a:lnTo>
                  <a:pt x="1647187" y="6427951"/>
                </a:lnTo>
                <a:lnTo>
                  <a:pt x="1628137" y="6427951"/>
                </a:lnTo>
                <a:lnTo>
                  <a:pt x="1628137" y="6457479"/>
                </a:lnTo>
                <a:lnTo>
                  <a:pt x="1647187" y="6457479"/>
                </a:lnTo>
                <a:lnTo>
                  <a:pt x="1647187" y="6524155"/>
                </a:lnTo>
                <a:cubicBezTo>
                  <a:pt x="1647187" y="6548920"/>
                  <a:pt x="1665284" y="6551778"/>
                  <a:pt x="1682429" y="6551778"/>
                </a:cubicBezTo>
                <a:cubicBezTo>
                  <a:pt x="1691954" y="6551778"/>
                  <a:pt x="1709099" y="6549873"/>
                  <a:pt x="1709099" y="6549873"/>
                </a:cubicBezTo>
                <a:lnTo>
                  <a:pt x="1709099" y="6520345"/>
                </a:lnTo>
                <a:cubicBezTo>
                  <a:pt x="1709099" y="6520345"/>
                  <a:pt x="1701479" y="6520345"/>
                  <a:pt x="1692907" y="6520345"/>
                </a:cubicBezTo>
                <a:cubicBezTo>
                  <a:pt x="1687192" y="6520345"/>
                  <a:pt x="1681477" y="6519392"/>
                  <a:pt x="1681477" y="6511772"/>
                </a:cubicBezTo>
                <a:lnTo>
                  <a:pt x="1681477" y="6456526"/>
                </a:lnTo>
                <a:lnTo>
                  <a:pt x="1708147" y="6456526"/>
                </a:lnTo>
                <a:lnTo>
                  <a:pt x="1708147" y="6426998"/>
                </a:lnTo>
                <a:lnTo>
                  <a:pt x="1681477" y="6426998"/>
                </a:lnTo>
                <a:lnTo>
                  <a:pt x="1681477" y="6381278"/>
                </a:lnTo>
                <a:close/>
                <a:moveTo>
                  <a:pt x="1341435" y="6363180"/>
                </a:moveTo>
                <a:cubicBezTo>
                  <a:pt x="1329052" y="6363180"/>
                  <a:pt x="1319527" y="6372705"/>
                  <a:pt x="1319527" y="6385088"/>
                </a:cubicBezTo>
                <a:cubicBezTo>
                  <a:pt x="1319527" y="6397471"/>
                  <a:pt x="1329052" y="6406996"/>
                  <a:pt x="1341435" y="6406996"/>
                </a:cubicBezTo>
                <a:cubicBezTo>
                  <a:pt x="1353817" y="6406996"/>
                  <a:pt x="1363342" y="6396518"/>
                  <a:pt x="1363342" y="6385088"/>
                </a:cubicBezTo>
                <a:cubicBezTo>
                  <a:pt x="1363342" y="6373658"/>
                  <a:pt x="1353817" y="6363180"/>
                  <a:pt x="1341435" y="6363180"/>
                </a:cubicBezTo>
                <a:close/>
                <a:moveTo>
                  <a:pt x="1032826" y="6363180"/>
                </a:moveTo>
                <a:lnTo>
                  <a:pt x="1032826" y="6548920"/>
                </a:lnTo>
                <a:lnTo>
                  <a:pt x="1067116" y="6548920"/>
                </a:lnTo>
                <a:lnTo>
                  <a:pt x="1067116" y="6363180"/>
                </a:lnTo>
                <a:close/>
                <a:moveTo>
                  <a:pt x="922336" y="6359370"/>
                </a:moveTo>
                <a:cubicBezTo>
                  <a:pt x="867091" y="6359370"/>
                  <a:pt x="825181" y="6399376"/>
                  <a:pt x="825181" y="6455574"/>
                </a:cubicBezTo>
                <a:cubicBezTo>
                  <a:pt x="825181" y="6511772"/>
                  <a:pt x="880426" y="6551778"/>
                  <a:pt x="922336" y="6551778"/>
                </a:cubicBezTo>
                <a:cubicBezTo>
                  <a:pt x="964246" y="6551778"/>
                  <a:pt x="1003298" y="6526060"/>
                  <a:pt x="1013776" y="6482244"/>
                </a:cubicBezTo>
                <a:lnTo>
                  <a:pt x="973771" y="6482244"/>
                </a:lnTo>
                <a:cubicBezTo>
                  <a:pt x="967103" y="6504152"/>
                  <a:pt x="948053" y="6517488"/>
                  <a:pt x="923288" y="6517488"/>
                </a:cubicBezTo>
                <a:cubicBezTo>
                  <a:pt x="888046" y="6517488"/>
                  <a:pt x="865186" y="6490817"/>
                  <a:pt x="865186" y="6455574"/>
                </a:cubicBezTo>
                <a:cubicBezTo>
                  <a:pt x="865186" y="6420331"/>
                  <a:pt x="888046" y="6393661"/>
                  <a:pt x="923288" y="6393661"/>
                </a:cubicBezTo>
                <a:cubicBezTo>
                  <a:pt x="947101" y="6393661"/>
                  <a:pt x="966151" y="6406996"/>
                  <a:pt x="972818" y="6428904"/>
                </a:cubicBezTo>
                <a:lnTo>
                  <a:pt x="1013776" y="6428904"/>
                </a:lnTo>
                <a:cubicBezTo>
                  <a:pt x="1002346" y="6385088"/>
                  <a:pt x="977581" y="6359370"/>
                  <a:pt x="922336" y="6359370"/>
                </a:cubicBezTo>
                <a:close/>
                <a:moveTo>
                  <a:pt x="646112" y="6339367"/>
                </a:moveTo>
                <a:cubicBezTo>
                  <a:pt x="634682" y="6354607"/>
                  <a:pt x="626109" y="6370800"/>
                  <a:pt x="619442" y="6387945"/>
                </a:cubicBezTo>
                <a:cubicBezTo>
                  <a:pt x="666114" y="6395565"/>
                  <a:pt x="707072" y="6420331"/>
                  <a:pt x="735647" y="6455574"/>
                </a:cubicBezTo>
                <a:cubicBezTo>
                  <a:pt x="747077" y="6441286"/>
                  <a:pt x="757554" y="6425093"/>
                  <a:pt x="764222" y="6407948"/>
                </a:cubicBezTo>
                <a:cubicBezTo>
                  <a:pt x="732789" y="6375563"/>
                  <a:pt x="691832" y="6350797"/>
                  <a:pt x="646112" y="6339367"/>
                </a:cubicBezTo>
                <a:close/>
                <a:moveTo>
                  <a:pt x="0" y="0"/>
                </a:moveTo>
                <a:lnTo>
                  <a:pt x="8040688" y="0"/>
                </a:lnTo>
                <a:lnTo>
                  <a:pt x="804068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tIns="180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click </a:t>
            </a:r>
            <a:r>
              <a:rPr lang="en-GB" noProof="0" dirty="0"/>
              <a:t>center</a:t>
            </a:r>
            <a:r>
              <a:rPr lang="en-US" dirty="0"/>
              <a:t> icon to insert light image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DCDF42-4795-B9BB-A09E-30C7785EE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8040683" y="0"/>
            <a:ext cx="4151314" cy="3428999"/>
          </a:xfrm>
          <a:prstGeom prst="rect">
            <a:avLst/>
          </a:prstGeom>
          <a:gradFill>
            <a:gsLst>
              <a:gs pos="85000">
                <a:schemeClr val="accent1"/>
              </a:gs>
              <a:gs pos="15000">
                <a:schemeClr val="accent3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F2E5A3-55A9-35F4-3B8B-B4FDDD908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0689" y="3428999"/>
            <a:ext cx="4151312" cy="3429001"/>
          </a:xfrm>
          <a:prstGeom prst="rect">
            <a:avLst/>
          </a:prstGeom>
        </p:spPr>
      </p:pic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294BFB3D-8653-F8BB-E3B2-7D7BFC091D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615421" y="627124"/>
            <a:ext cx="3024000" cy="1620837"/>
          </a:xfr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tx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0%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415A28B-D58E-716B-17B3-97619E7F95A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15421" y="2066987"/>
            <a:ext cx="3024000" cy="781200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C7CE8EE-CC8D-2E5F-9BEA-0C8DABDDFC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3906838"/>
            <a:ext cx="3024000" cy="1620837"/>
          </a:xfr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accent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0%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8B54CE3D-7DB3-3908-6F56-2737E451B0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5346701"/>
            <a:ext cx="3024000" cy="782637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2025 Clarivate.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8720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- 2 or 3 lines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08E6C9E-0A6F-AA6F-AFC6-7D44CF8749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539177 w 12192000"/>
              <a:gd name="connsiteY0" fmla="*/ 622093 h 6858000"/>
              <a:gd name="connsiteX1" fmla="*/ 6539177 w 12192000"/>
              <a:gd name="connsiteY1" fmla="*/ 632101 h 6858000"/>
              <a:gd name="connsiteX2" fmla="*/ 6511379 w 12192000"/>
              <a:gd name="connsiteY2" fmla="*/ 657676 h 6858000"/>
              <a:gd name="connsiteX3" fmla="*/ 6491364 w 12192000"/>
              <a:gd name="connsiteY3" fmla="*/ 640997 h 6858000"/>
              <a:gd name="connsiteX4" fmla="*/ 6511379 w 12192000"/>
              <a:gd name="connsiteY4" fmla="*/ 625429 h 6858000"/>
              <a:gd name="connsiteX5" fmla="*/ 6526946 w 12192000"/>
              <a:gd name="connsiteY5" fmla="*/ 625429 h 6858000"/>
              <a:gd name="connsiteX6" fmla="*/ 6539177 w 12192000"/>
              <a:gd name="connsiteY6" fmla="*/ 622093 h 6858000"/>
              <a:gd name="connsiteX7" fmla="*/ 6052150 w 12192000"/>
              <a:gd name="connsiteY7" fmla="*/ 622093 h 6858000"/>
              <a:gd name="connsiteX8" fmla="*/ 6052150 w 12192000"/>
              <a:gd name="connsiteY8" fmla="*/ 632101 h 6858000"/>
              <a:gd name="connsiteX9" fmla="*/ 6024352 w 12192000"/>
              <a:gd name="connsiteY9" fmla="*/ 657676 h 6858000"/>
              <a:gd name="connsiteX10" fmla="*/ 6004337 w 12192000"/>
              <a:gd name="connsiteY10" fmla="*/ 640997 h 6858000"/>
              <a:gd name="connsiteX11" fmla="*/ 6024352 w 12192000"/>
              <a:gd name="connsiteY11" fmla="*/ 625429 h 6858000"/>
              <a:gd name="connsiteX12" fmla="*/ 6039919 w 12192000"/>
              <a:gd name="connsiteY12" fmla="*/ 625429 h 6858000"/>
              <a:gd name="connsiteX13" fmla="*/ 6052150 w 12192000"/>
              <a:gd name="connsiteY13" fmla="*/ 622093 h 6858000"/>
              <a:gd name="connsiteX14" fmla="*/ 5555115 w 12192000"/>
              <a:gd name="connsiteY14" fmla="*/ 574279 h 6858000"/>
              <a:gd name="connsiteX15" fmla="*/ 5418348 w 12192000"/>
              <a:gd name="connsiteY15" fmla="*/ 653229 h 6858000"/>
              <a:gd name="connsiteX16" fmla="*/ 5433915 w 12192000"/>
              <a:gd name="connsiteY16" fmla="*/ 687699 h 6858000"/>
              <a:gd name="connsiteX17" fmla="*/ 5449482 w 12192000"/>
              <a:gd name="connsiteY17" fmla="*/ 709938 h 6858000"/>
              <a:gd name="connsiteX18" fmla="*/ 5588473 w 12192000"/>
              <a:gd name="connsiteY18" fmla="*/ 629877 h 6858000"/>
              <a:gd name="connsiteX19" fmla="*/ 5555115 w 12192000"/>
              <a:gd name="connsiteY19" fmla="*/ 574279 h 6858000"/>
              <a:gd name="connsiteX20" fmla="*/ 6774909 w 12192000"/>
              <a:gd name="connsiteY20" fmla="*/ 570943 h 6858000"/>
              <a:gd name="connsiteX21" fmla="*/ 6806043 w 12192000"/>
              <a:gd name="connsiteY21" fmla="*/ 596518 h 6858000"/>
              <a:gd name="connsiteX22" fmla="*/ 6742662 w 12192000"/>
              <a:gd name="connsiteY22" fmla="*/ 596518 h 6858000"/>
              <a:gd name="connsiteX23" fmla="*/ 6774909 w 12192000"/>
              <a:gd name="connsiteY23" fmla="*/ 570943 h 6858000"/>
              <a:gd name="connsiteX24" fmla="*/ 6223388 w 12192000"/>
              <a:gd name="connsiteY24" fmla="*/ 540921 h 6858000"/>
              <a:gd name="connsiteX25" fmla="*/ 6223388 w 12192000"/>
              <a:gd name="connsiteY25" fmla="*/ 575391 h 6858000"/>
              <a:gd name="connsiteX26" fmla="*/ 6243403 w 12192000"/>
              <a:gd name="connsiteY26" fmla="*/ 575391 h 6858000"/>
              <a:gd name="connsiteX27" fmla="*/ 6243403 w 12192000"/>
              <a:gd name="connsiteY27" fmla="*/ 683250 h 6858000"/>
              <a:gd name="connsiteX28" fmla="*/ 6283433 w 12192000"/>
              <a:gd name="connsiteY28" fmla="*/ 683250 h 6858000"/>
              <a:gd name="connsiteX29" fmla="*/ 6283433 w 12192000"/>
              <a:gd name="connsiteY29" fmla="*/ 540921 h 6858000"/>
              <a:gd name="connsiteX30" fmla="*/ 6297888 w 12192000"/>
              <a:gd name="connsiteY30" fmla="*/ 540920 h 6858000"/>
              <a:gd name="connsiteX31" fmla="*/ 6346814 w 12192000"/>
              <a:gd name="connsiteY31" fmla="*/ 683250 h 6858000"/>
              <a:gd name="connsiteX32" fmla="*/ 6396850 w 12192000"/>
              <a:gd name="connsiteY32" fmla="*/ 683250 h 6858000"/>
              <a:gd name="connsiteX33" fmla="*/ 6447999 w 12192000"/>
              <a:gd name="connsiteY33" fmla="*/ 540920 h 6858000"/>
              <a:gd name="connsiteX34" fmla="*/ 6405746 w 12192000"/>
              <a:gd name="connsiteY34" fmla="*/ 540920 h 6858000"/>
              <a:gd name="connsiteX35" fmla="*/ 6373500 w 12192000"/>
              <a:gd name="connsiteY35" fmla="*/ 639884 h 6858000"/>
              <a:gd name="connsiteX36" fmla="*/ 6341253 w 12192000"/>
              <a:gd name="connsiteY36" fmla="*/ 540920 h 6858000"/>
              <a:gd name="connsiteX37" fmla="*/ 6774909 w 12192000"/>
              <a:gd name="connsiteY37" fmla="*/ 538696 h 6858000"/>
              <a:gd name="connsiteX38" fmla="*/ 6701521 w 12192000"/>
              <a:gd name="connsiteY38" fmla="*/ 613198 h 6858000"/>
              <a:gd name="connsiteX39" fmla="*/ 6776020 w 12192000"/>
              <a:gd name="connsiteY39" fmla="*/ 687698 h 6858000"/>
              <a:gd name="connsiteX40" fmla="*/ 6847184 w 12192000"/>
              <a:gd name="connsiteY40" fmla="*/ 643219 h 6858000"/>
              <a:gd name="connsiteX41" fmla="*/ 6804931 w 12192000"/>
              <a:gd name="connsiteY41" fmla="*/ 638772 h 6858000"/>
              <a:gd name="connsiteX42" fmla="*/ 6776020 w 12192000"/>
              <a:gd name="connsiteY42" fmla="*/ 653227 h 6858000"/>
              <a:gd name="connsiteX43" fmla="*/ 6743775 w 12192000"/>
              <a:gd name="connsiteY43" fmla="*/ 624317 h 6858000"/>
              <a:gd name="connsiteX44" fmla="*/ 6849408 w 12192000"/>
              <a:gd name="connsiteY44" fmla="*/ 624317 h 6858000"/>
              <a:gd name="connsiteX45" fmla="*/ 6849408 w 12192000"/>
              <a:gd name="connsiteY45" fmla="*/ 623205 h 6858000"/>
              <a:gd name="connsiteX46" fmla="*/ 6774909 w 12192000"/>
              <a:gd name="connsiteY46" fmla="*/ 538696 h 6858000"/>
              <a:gd name="connsiteX47" fmla="*/ 6192254 w 12192000"/>
              <a:gd name="connsiteY47" fmla="*/ 538696 h 6858000"/>
              <a:gd name="connsiteX48" fmla="*/ 6155559 w 12192000"/>
              <a:gd name="connsiteY48" fmla="*/ 563159 h 6858000"/>
              <a:gd name="connsiteX49" fmla="*/ 6155559 w 12192000"/>
              <a:gd name="connsiteY49" fmla="*/ 540920 h 6858000"/>
              <a:gd name="connsiteX50" fmla="*/ 6116642 w 12192000"/>
              <a:gd name="connsiteY50" fmla="*/ 540920 h 6858000"/>
              <a:gd name="connsiteX51" fmla="*/ 6116642 w 12192000"/>
              <a:gd name="connsiteY51" fmla="*/ 683250 h 6858000"/>
              <a:gd name="connsiteX52" fmla="*/ 6156672 w 12192000"/>
              <a:gd name="connsiteY52" fmla="*/ 683250 h 6858000"/>
              <a:gd name="connsiteX53" fmla="*/ 6156672 w 12192000"/>
              <a:gd name="connsiteY53" fmla="*/ 615421 h 6858000"/>
              <a:gd name="connsiteX54" fmla="*/ 6186693 w 12192000"/>
              <a:gd name="connsiteY54" fmla="*/ 580951 h 6858000"/>
              <a:gd name="connsiteX55" fmla="*/ 6203373 w 12192000"/>
              <a:gd name="connsiteY55" fmla="*/ 580951 h 6858000"/>
              <a:gd name="connsiteX56" fmla="*/ 6203373 w 12192000"/>
              <a:gd name="connsiteY56" fmla="*/ 539808 h 6858000"/>
              <a:gd name="connsiteX57" fmla="*/ 6192254 w 12192000"/>
              <a:gd name="connsiteY57" fmla="*/ 538696 h 6858000"/>
              <a:gd name="connsiteX58" fmla="*/ 6519162 w 12192000"/>
              <a:gd name="connsiteY58" fmla="*/ 537584 h 6858000"/>
              <a:gd name="connsiteX59" fmla="*/ 6458006 w 12192000"/>
              <a:gd name="connsiteY59" fmla="*/ 555376 h 6858000"/>
              <a:gd name="connsiteX60" fmla="*/ 6473573 w 12192000"/>
              <a:gd name="connsiteY60" fmla="*/ 585399 h 6858000"/>
              <a:gd name="connsiteX61" fmla="*/ 6515827 w 12192000"/>
              <a:gd name="connsiteY61" fmla="*/ 572055 h 6858000"/>
              <a:gd name="connsiteX62" fmla="*/ 6539177 w 12192000"/>
              <a:gd name="connsiteY62" fmla="*/ 588735 h 6858000"/>
              <a:gd name="connsiteX63" fmla="*/ 6540290 w 12192000"/>
              <a:gd name="connsiteY63" fmla="*/ 589846 h 6858000"/>
              <a:gd name="connsiteX64" fmla="*/ 6530282 w 12192000"/>
              <a:gd name="connsiteY64" fmla="*/ 598742 h 6858000"/>
              <a:gd name="connsiteX65" fmla="*/ 6502484 w 12192000"/>
              <a:gd name="connsiteY65" fmla="*/ 598742 h 6858000"/>
              <a:gd name="connsiteX66" fmla="*/ 6451335 w 12192000"/>
              <a:gd name="connsiteY66" fmla="*/ 642108 h 6858000"/>
              <a:gd name="connsiteX67" fmla="*/ 6501371 w 12192000"/>
              <a:gd name="connsiteY67" fmla="*/ 686587 h 6858000"/>
              <a:gd name="connsiteX68" fmla="*/ 6541401 w 12192000"/>
              <a:gd name="connsiteY68" fmla="*/ 669907 h 6858000"/>
              <a:gd name="connsiteX69" fmla="*/ 6541401 w 12192000"/>
              <a:gd name="connsiteY69" fmla="*/ 683250 h 6858000"/>
              <a:gd name="connsiteX70" fmla="*/ 6581431 w 12192000"/>
              <a:gd name="connsiteY70" fmla="*/ 683250 h 6858000"/>
              <a:gd name="connsiteX71" fmla="*/ 6581431 w 12192000"/>
              <a:gd name="connsiteY71" fmla="*/ 589846 h 6858000"/>
              <a:gd name="connsiteX72" fmla="*/ 6519162 w 12192000"/>
              <a:gd name="connsiteY72" fmla="*/ 537584 h 6858000"/>
              <a:gd name="connsiteX73" fmla="*/ 6032135 w 12192000"/>
              <a:gd name="connsiteY73" fmla="*/ 537584 h 6858000"/>
              <a:gd name="connsiteX74" fmla="*/ 5970979 w 12192000"/>
              <a:gd name="connsiteY74" fmla="*/ 555376 h 6858000"/>
              <a:gd name="connsiteX75" fmla="*/ 5986546 w 12192000"/>
              <a:gd name="connsiteY75" fmla="*/ 585399 h 6858000"/>
              <a:gd name="connsiteX76" fmla="*/ 6028800 w 12192000"/>
              <a:gd name="connsiteY76" fmla="*/ 572055 h 6858000"/>
              <a:gd name="connsiteX77" fmla="*/ 6052150 w 12192000"/>
              <a:gd name="connsiteY77" fmla="*/ 588735 h 6858000"/>
              <a:gd name="connsiteX78" fmla="*/ 6053262 w 12192000"/>
              <a:gd name="connsiteY78" fmla="*/ 589846 h 6858000"/>
              <a:gd name="connsiteX79" fmla="*/ 6043254 w 12192000"/>
              <a:gd name="connsiteY79" fmla="*/ 598742 h 6858000"/>
              <a:gd name="connsiteX80" fmla="*/ 6015456 w 12192000"/>
              <a:gd name="connsiteY80" fmla="*/ 598742 h 6858000"/>
              <a:gd name="connsiteX81" fmla="*/ 5964307 w 12192000"/>
              <a:gd name="connsiteY81" fmla="*/ 642108 h 6858000"/>
              <a:gd name="connsiteX82" fmla="*/ 6014344 w 12192000"/>
              <a:gd name="connsiteY82" fmla="*/ 686587 h 6858000"/>
              <a:gd name="connsiteX83" fmla="*/ 6054373 w 12192000"/>
              <a:gd name="connsiteY83" fmla="*/ 669907 h 6858000"/>
              <a:gd name="connsiteX84" fmla="*/ 6054373 w 12192000"/>
              <a:gd name="connsiteY84" fmla="*/ 683250 h 6858000"/>
              <a:gd name="connsiteX85" fmla="*/ 6094404 w 12192000"/>
              <a:gd name="connsiteY85" fmla="*/ 683250 h 6858000"/>
              <a:gd name="connsiteX86" fmla="*/ 6094404 w 12192000"/>
              <a:gd name="connsiteY86" fmla="*/ 589846 h 6858000"/>
              <a:gd name="connsiteX87" fmla="*/ 6032135 w 12192000"/>
              <a:gd name="connsiteY87" fmla="*/ 537584 h 6858000"/>
              <a:gd name="connsiteX88" fmla="*/ 5380541 w 12192000"/>
              <a:gd name="connsiteY88" fmla="*/ 493106 h 6858000"/>
              <a:gd name="connsiteX89" fmla="*/ 5353854 w 12192000"/>
              <a:gd name="connsiteY89" fmla="*/ 494218 h 6858000"/>
              <a:gd name="connsiteX90" fmla="*/ 5353854 w 12192000"/>
              <a:gd name="connsiteY90" fmla="*/ 654340 h 6858000"/>
              <a:gd name="connsiteX91" fmla="*/ 5380541 w 12192000"/>
              <a:gd name="connsiteY91" fmla="*/ 656564 h 6858000"/>
              <a:gd name="connsiteX92" fmla="*/ 5418346 w 12192000"/>
              <a:gd name="connsiteY92" fmla="*/ 653227 h 6858000"/>
              <a:gd name="connsiteX93" fmla="*/ 5411675 w 12192000"/>
              <a:gd name="connsiteY93" fmla="*/ 516457 h 6858000"/>
              <a:gd name="connsiteX94" fmla="*/ 5418346 w 12192000"/>
              <a:gd name="connsiteY94" fmla="*/ 496442 h 6858000"/>
              <a:gd name="connsiteX95" fmla="*/ 5380541 w 12192000"/>
              <a:gd name="connsiteY95" fmla="*/ 493106 h 6858000"/>
              <a:gd name="connsiteX96" fmla="*/ 6618125 w 12192000"/>
              <a:gd name="connsiteY96" fmla="*/ 487547 h 6858000"/>
              <a:gd name="connsiteX97" fmla="*/ 6618125 w 12192000"/>
              <a:gd name="connsiteY97" fmla="*/ 542032 h 6858000"/>
              <a:gd name="connsiteX98" fmla="*/ 6595886 w 12192000"/>
              <a:gd name="connsiteY98" fmla="*/ 542032 h 6858000"/>
              <a:gd name="connsiteX99" fmla="*/ 6595886 w 12192000"/>
              <a:gd name="connsiteY99" fmla="*/ 576503 h 6858000"/>
              <a:gd name="connsiteX100" fmla="*/ 6618125 w 12192000"/>
              <a:gd name="connsiteY100" fmla="*/ 576503 h 6858000"/>
              <a:gd name="connsiteX101" fmla="*/ 6618125 w 12192000"/>
              <a:gd name="connsiteY101" fmla="*/ 654340 h 6858000"/>
              <a:gd name="connsiteX102" fmla="*/ 6659266 w 12192000"/>
              <a:gd name="connsiteY102" fmla="*/ 686587 h 6858000"/>
              <a:gd name="connsiteX103" fmla="*/ 6690401 w 12192000"/>
              <a:gd name="connsiteY103" fmla="*/ 684363 h 6858000"/>
              <a:gd name="connsiteX104" fmla="*/ 6690401 w 12192000"/>
              <a:gd name="connsiteY104" fmla="*/ 649892 h 6858000"/>
              <a:gd name="connsiteX105" fmla="*/ 6671498 w 12192000"/>
              <a:gd name="connsiteY105" fmla="*/ 649892 h 6858000"/>
              <a:gd name="connsiteX106" fmla="*/ 6658155 w 12192000"/>
              <a:gd name="connsiteY106" fmla="*/ 639884 h 6858000"/>
              <a:gd name="connsiteX107" fmla="*/ 6658155 w 12192000"/>
              <a:gd name="connsiteY107" fmla="*/ 575391 h 6858000"/>
              <a:gd name="connsiteX108" fmla="*/ 6689289 w 12192000"/>
              <a:gd name="connsiteY108" fmla="*/ 575391 h 6858000"/>
              <a:gd name="connsiteX109" fmla="*/ 6689289 w 12192000"/>
              <a:gd name="connsiteY109" fmla="*/ 540920 h 6858000"/>
              <a:gd name="connsiteX110" fmla="*/ 6658155 w 12192000"/>
              <a:gd name="connsiteY110" fmla="*/ 540920 h 6858000"/>
              <a:gd name="connsiteX111" fmla="*/ 6658155 w 12192000"/>
              <a:gd name="connsiteY111" fmla="*/ 487547 h 6858000"/>
              <a:gd name="connsiteX112" fmla="*/ 6261194 w 12192000"/>
              <a:gd name="connsiteY112" fmla="*/ 466419 h 6858000"/>
              <a:gd name="connsiteX113" fmla="*/ 6235619 w 12192000"/>
              <a:gd name="connsiteY113" fmla="*/ 491994 h 6858000"/>
              <a:gd name="connsiteX114" fmla="*/ 6261194 w 12192000"/>
              <a:gd name="connsiteY114" fmla="*/ 517570 h 6858000"/>
              <a:gd name="connsiteX115" fmla="*/ 6286768 w 12192000"/>
              <a:gd name="connsiteY115" fmla="*/ 491994 h 6858000"/>
              <a:gd name="connsiteX116" fmla="*/ 6261194 w 12192000"/>
              <a:gd name="connsiteY116" fmla="*/ 466419 h 6858000"/>
              <a:gd name="connsiteX117" fmla="*/ 5900927 w 12192000"/>
              <a:gd name="connsiteY117" fmla="*/ 466419 h 6858000"/>
              <a:gd name="connsiteX118" fmla="*/ 5900927 w 12192000"/>
              <a:gd name="connsiteY118" fmla="*/ 683250 h 6858000"/>
              <a:gd name="connsiteX119" fmla="*/ 5940957 w 12192000"/>
              <a:gd name="connsiteY119" fmla="*/ 683250 h 6858000"/>
              <a:gd name="connsiteX120" fmla="*/ 5940957 w 12192000"/>
              <a:gd name="connsiteY120" fmla="*/ 466419 h 6858000"/>
              <a:gd name="connsiteX121" fmla="*/ 5771943 w 12192000"/>
              <a:gd name="connsiteY121" fmla="*/ 461971 h 6858000"/>
              <a:gd name="connsiteX122" fmla="*/ 5658525 w 12192000"/>
              <a:gd name="connsiteY122" fmla="*/ 574279 h 6858000"/>
              <a:gd name="connsiteX123" fmla="*/ 5771943 w 12192000"/>
              <a:gd name="connsiteY123" fmla="*/ 686587 h 6858000"/>
              <a:gd name="connsiteX124" fmla="*/ 5878689 w 12192000"/>
              <a:gd name="connsiteY124" fmla="*/ 605413 h 6858000"/>
              <a:gd name="connsiteX125" fmla="*/ 5831987 w 12192000"/>
              <a:gd name="connsiteY125" fmla="*/ 605413 h 6858000"/>
              <a:gd name="connsiteX126" fmla="*/ 5773054 w 12192000"/>
              <a:gd name="connsiteY126" fmla="*/ 646557 h 6858000"/>
              <a:gd name="connsiteX127" fmla="*/ 5705227 w 12192000"/>
              <a:gd name="connsiteY127" fmla="*/ 574279 h 6858000"/>
              <a:gd name="connsiteX128" fmla="*/ 5773054 w 12192000"/>
              <a:gd name="connsiteY128" fmla="*/ 502002 h 6858000"/>
              <a:gd name="connsiteX129" fmla="*/ 5830875 w 12192000"/>
              <a:gd name="connsiteY129" fmla="*/ 543145 h 6858000"/>
              <a:gd name="connsiteX130" fmla="*/ 5878689 w 12192000"/>
              <a:gd name="connsiteY130" fmla="*/ 543145 h 6858000"/>
              <a:gd name="connsiteX131" fmla="*/ 5771943 w 12192000"/>
              <a:gd name="connsiteY131" fmla="*/ 461971 h 6858000"/>
              <a:gd name="connsiteX132" fmla="*/ 5449482 w 12192000"/>
              <a:gd name="connsiteY132" fmla="*/ 438620 h 6858000"/>
              <a:gd name="connsiteX133" fmla="*/ 5418348 w 12192000"/>
              <a:gd name="connsiteY133" fmla="*/ 495330 h 6858000"/>
              <a:gd name="connsiteX134" fmla="*/ 5554004 w 12192000"/>
              <a:gd name="connsiteY134" fmla="*/ 574279 h 6858000"/>
              <a:gd name="connsiteX135" fmla="*/ 5587363 w 12192000"/>
              <a:gd name="connsiteY135" fmla="*/ 518681 h 6858000"/>
              <a:gd name="connsiteX136" fmla="*/ 5449482 w 12192000"/>
              <a:gd name="connsiteY136" fmla="*/ 438620 h 6858000"/>
              <a:gd name="connsiteX137" fmla="*/ 0 w 12192000"/>
              <a:gd name="connsiteY137" fmla="*/ 0 h 6858000"/>
              <a:gd name="connsiteX138" fmla="*/ 12192000 w 12192000"/>
              <a:gd name="connsiteY138" fmla="*/ 0 h 6858000"/>
              <a:gd name="connsiteX139" fmla="*/ 12192000 w 12192000"/>
              <a:gd name="connsiteY139" fmla="*/ 6858000 h 6858000"/>
              <a:gd name="connsiteX140" fmla="*/ 0 w 12192000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192000" h="6858000">
                <a:moveTo>
                  <a:pt x="6539177" y="622093"/>
                </a:moveTo>
                <a:lnTo>
                  <a:pt x="6539177" y="632101"/>
                </a:lnTo>
                <a:cubicBezTo>
                  <a:pt x="6539177" y="649892"/>
                  <a:pt x="6523610" y="657676"/>
                  <a:pt x="6511379" y="657676"/>
                </a:cubicBezTo>
                <a:cubicBezTo>
                  <a:pt x="6499147" y="657676"/>
                  <a:pt x="6491364" y="651005"/>
                  <a:pt x="6491364" y="640997"/>
                </a:cubicBezTo>
                <a:cubicBezTo>
                  <a:pt x="6491364" y="630989"/>
                  <a:pt x="6499147" y="625429"/>
                  <a:pt x="6511379" y="625429"/>
                </a:cubicBezTo>
                <a:lnTo>
                  <a:pt x="6526946" y="625429"/>
                </a:lnTo>
                <a:cubicBezTo>
                  <a:pt x="6532505" y="625429"/>
                  <a:pt x="6536953" y="624317"/>
                  <a:pt x="6539177" y="622093"/>
                </a:cubicBezTo>
                <a:close/>
                <a:moveTo>
                  <a:pt x="6052150" y="622093"/>
                </a:moveTo>
                <a:lnTo>
                  <a:pt x="6052150" y="632101"/>
                </a:lnTo>
                <a:cubicBezTo>
                  <a:pt x="6052150" y="649892"/>
                  <a:pt x="6036582" y="657676"/>
                  <a:pt x="6024352" y="657676"/>
                </a:cubicBezTo>
                <a:cubicBezTo>
                  <a:pt x="6012120" y="657676"/>
                  <a:pt x="6004337" y="651005"/>
                  <a:pt x="6004337" y="640997"/>
                </a:cubicBezTo>
                <a:cubicBezTo>
                  <a:pt x="6004337" y="630989"/>
                  <a:pt x="6012120" y="625429"/>
                  <a:pt x="6024352" y="625429"/>
                </a:cubicBezTo>
                <a:lnTo>
                  <a:pt x="6039919" y="625429"/>
                </a:lnTo>
                <a:cubicBezTo>
                  <a:pt x="6045478" y="625429"/>
                  <a:pt x="6049926" y="624317"/>
                  <a:pt x="6052150" y="622093"/>
                </a:cubicBezTo>
                <a:close/>
                <a:moveTo>
                  <a:pt x="5555115" y="574279"/>
                </a:moveTo>
                <a:cubicBezTo>
                  <a:pt x="5520646" y="615421"/>
                  <a:pt x="5472832" y="644332"/>
                  <a:pt x="5418348" y="653229"/>
                </a:cubicBezTo>
                <a:cubicBezTo>
                  <a:pt x="5422796" y="664348"/>
                  <a:pt x="5428354" y="676579"/>
                  <a:pt x="5433915" y="687699"/>
                </a:cubicBezTo>
                <a:cubicBezTo>
                  <a:pt x="5438363" y="695482"/>
                  <a:pt x="5443922" y="703266"/>
                  <a:pt x="5449482" y="709938"/>
                </a:cubicBezTo>
                <a:cubicBezTo>
                  <a:pt x="5502855" y="696595"/>
                  <a:pt x="5550668" y="668796"/>
                  <a:pt x="5588473" y="629877"/>
                </a:cubicBezTo>
                <a:cubicBezTo>
                  <a:pt x="5579578" y="609861"/>
                  <a:pt x="5568459" y="590959"/>
                  <a:pt x="5555115" y="574279"/>
                </a:cubicBezTo>
                <a:close/>
                <a:moveTo>
                  <a:pt x="6774909" y="570943"/>
                </a:moveTo>
                <a:cubicBezTo>
                  <a:pt x="6791587" y="570943"/>
                  <a:pt x="6803819" y="582062"/>
                  <a:pt x="6806043" y="596518"/>
                </a:cubicBezTo>
                <a:lnTo>
                  <a:pt x="6742662" y="596518"/>
                </a:lnTo>
                <a:cubicBezTo>
                  <a:pt x="6745999" y="580951"/>
                  <a:pt x="6758229" y="570943"/>
                  <a:pt x="6774909" y="570943"/>
                </a:cubicBezTo>
                <a:close/>
                <a:moveTo>
                  <a:pt x="6223388" y="540921"/>
                </a:moveTo>
                <a:lnTo>
                  <a:pt x="6223388" y="575391"/>
                </a:lnTo>
                <a:lnTo>
                  <a:pt x="6243403" y="575391"/>
                </a:lnTo>
                <a:lnTo>
                  <a:pt x="6243403" y="683250"/>
                </a:lnTo>
                <a:lnTo>
                  <a:pt x="6283433" y="683250"/>
                </a:lnTo>
                <a:lnTo>
                  <a:pt x="6283433" y="540921"/>
                </a:lnTo>
                <a:close/>
                <a:moveTo>
                  <a:pt x="6297888" y="540920"/>
                </a:moveTo>
                <a:lnTo>
                  <a:pt x="6346814" y="683250"/>
                </a:lnTo>
                <a:lnTo>
                  <a:pt x="6396850" y="683250"/>
                </a:lnTo>
                <a:lnTo>
                  <a:pt x="6447999" y="540920"/>
                </a:lnTo>
                <a:lnTo>
                  <a:pt x="6405746" y="540920"/>
                </a:lnTo>
                <a:lnTo>
                  <a:pt x="6373500" y="639884"/>
                </a:lnTo>
                <a:lnTo>
                  <a:pt x="6341253" y="540920"/>
                </a:lnTo>
                <a:close/>
                <a:moveTo>
                  <a:pt x="6774909" y="538696"/>
                </a:moveTo>
                <a:cubicBezTo>
                  <a:pt x="6732655" y="538696"/>
                  <a:pt x="6701521" y="569830"/>
                  <a:pt x="6701521" y="613198"/>
                </a:cubicBezTo>
                <a:cubicBezTo>
                  <a:pt x="6701521" y="656564"/>
                  <a:pt x="6743775" y="687698"/>
                  <a:pt x="6776020" y="687698"/>
                </a:cubicBezTo>
                <a:cubicBezTo>
                  <a:pt x="6808267" y="687698"/>
                  <a:pt x="6834954" y="673242"/>
                  <a:pt x="6847184" y="643219"/>
                </a:cubicBezTo>
                <a:lnTo>
                  <a:pt x="6804931" y="638772"/>
                </a:lnTo>
                <a:cubicBezTo>
                  <a:pt x="6799372" y="647667"/>
                  <a:pt x="6793811" y="653227"/>
                  <a:pt x="6776020" y="653227"/>
                </a:cubicBezTo>
                <a:cubicBezTo>
                  <a:pt x="6758229" y="653227"/>
                  <a:pt x="6745999" y="639884"/>
                  <a:pt x="6743775" y="624317"/>
                </a:cubicBezTo>
                <a:lnTo>
                  <a:pt x="6849408" y="624317"/>
                </a:lnTo>
                <a:lnTo>
                  <a:pt x="6849408" y="623205"/>
                </a:lnTo>
                <a:cubicBezTo>
                  <a:pt x="6849408" y="564271"/>
                  <a:pt x="6817163" y="538696"/>
                  <a:pt x="6774909" y="538696"/>
                </a:cubicBezTo>
                <a:close/>
                <a:moveTo>
                  <a:pt x="6192254" y="538696"/>
                </a:moveTo>
                <a:cubicBezTo>
                  <a:pt x="6174463" y="538696"/>
                  <a:pt x="6161119" y="547591"/>
                  <a:pt x="6155559" y="563159"/>
                </a:cubicBezTo>
                <a:lnTo>
                  <a:pt x="6155559" y="540920"/>
                </a:lnTo>
                <a:lnTo>
                  <a:pt x="6116642" y="540920"/>
                </a:lnTo>
                <a:lnTo>
                  <a:pt x="6116642" y="683250"/>
                </a:lnTo>
                <a:lnTo>
                  <a:pt x="6156672" y="683250"/>
                </a:lnTo>
                <a:lnTo>
                  <a:pt x="6156672" y="615421"/>
                </a:lnTo>
                <a:cubicBezTo>
                  <a:pt x="6156672" y="590958"/>
                  <a:pt x="6166679" y="580951"/>
                  <a:pt x="6186693" y="580951"/>
                </a:cubicBezTo>
                <a:lnTo>
                  <a:pt x="6203373" y="580951"/>
                </a:lnTo>
                <a:cubicBezTo>
                  <a:pt x="6203373" y="580951"/>
                  <a:pt x="6203373" y="539808"/>
                  <a:pt x="6203373" y="539808"/>
                </a:cubicBezTo>
                <a:cubicBezTo>
                  <a:pt x="6200037" y="538696"/>
                  <a:pt x="6210045" y="538696"/>
                  <a:pt x="6192254" y="538696"/>
                </a:cubicBezTo>
                <a:close/>
                <a:moveTo>
                  <a:pt x="6519162" y="537584"/>
                </a:moveTo>
                <a:cubicBezTo>
                  <a:pt x="6484693" y="537584"/>
                  <a:pt x="6458006" y="555376"/>
                  <a:pt x="6458006" y="555376"/>
                </a:cubicBezTo>
                <a:lnTo>
                  <a:pt x="6473573" y="585399"/>
                </a:lnTo>
                <a:cubicBezTo>
                  <a:pt x="6483580" y="578727"/>
                  <a:pt x="6500260" y="572055"/>
                  <a:pt x="6515827" y="572055"/>
                </a:cubicBezTo>
                <a:cubicBezTo>
                  <a:pt x="6531394" y="572055"/>
                  <a:pt x="6539177" y="578727"/>
                  <a:pt x="6539177" y="588735"/>
                </a:cubicBezTo>
                <a:lnTo>
                  <a:pt x="6540290" y="589846"/>
                </a:lnTo>
                <a:cubicBezTo>
                  <a:pt x="6540290" y="595407"/>
                  <a:pt x="6536953" y="598742"/>
                  <a:pt x="6530282" y="598742"/>
                </a:cubicBezTo>
                <a:lnTo>
                  <a:pt x="6502484" y="598742"/>
                </a:lnTo>
                <a:cubicBezTo>
                  <a:pt x="6471349" y="598742"/>
                  <a:pt x="6451335" y="618758"/>
                  <a:pt x="6451335" y="642108"/>
                </a:cubicBezTo>
                <a:cubicBezTo>
                  <a:pt x="6451335" y="665459"/>
                  <a:pt x="6471349" y="686587"/>
                  <a:pt x="6501371" y="686587"/>
                </a:cubicBezTo>
                <a:cubicBezTo>
                  <a:pt x="6518051" y="686587"/>
                  <a:pt x="6533618" y="681026"/>
                  <a:pt x="6541401" y="669907"/>
                </a:cubicBezTo>
                <a:lnTo>
                  <a:pt x="6541401" y="683250"/>
                </a:lnTo>
                <a:lnTo>
                  <a:pt x="6581431" y="683250"/>
                </a:lnTo>
                <a:lnTo>
                  <a:pt x="6581431" y="589846"/>
                </a:lnTo>
                <a:cubicBezTo>
                  <a:pt x="6581431" y="552040"/>
                  <a:pt x="6553633" y="537584"/>
                  <a:pt x="6519162" y="537584"/>
                </a:cubicBezTo>
                <a:close/>
                <a:moveTo>
                  <a:pt x="6032135" y="537584"/>
                </a:moveTo>
                <a:cubicBezTo>
                  <a:pt x="5997665" y="537584"/>
                  <a:pt x="5970979" y="555376"/>
                  <a:pt x="5970979" y="555376"/>
                </a:cubicBezTo>
                <a:lnTo>
                  <a:pt x="5986546" y="585399"/>
                </a:lnTo>
                <a:cubicBezTo>
                  <a:pt x="5996553" y="578727"/>
                  <a:pt x="6013232" y="572055"/>
                  <a:pt x="6028800" y="572055"/>
                </a:cubicBezTo>
                <a:cubicBezTo>
                  <a:pt x="6044367" y="572055"/>
                  <a:pt x="6052150" y="578727"/>
                  <a:pt x="6052150" y="588735"/>
                </a:cubicBezTo>
                <a:lnTo>
                  <a:pt x="6053262" y="589846"/>
                </a:lnTo>
                <a:cubicBezTo>
                  <a:pt x="6053262" y="595407"/>
                  <a:pt x="6049926" y="598742"/>
                  <a:pt x="6043254" y="598742"/>
                </a:cubicBezTo>
                <a:lnTo>
                  <a:pt x="6015456" y="598742"/>
                </a:lnTo>
                <a:cubicBezTo>
                  <a:pt x="5984322" y="598742"/>
                  <a:pt x="5964307" y="618758"/>
                  <a:pt x="5964307" y="642108"/>
                </a:cubicBezTo>
                <a:cubicBezTo>
                  <a:pt x="5964307" y="665459"/>
                  <a:pt x="5984322" y="686587"/>
                  <a:pt x="6014344" y="686587"/>
                </a:cubicBezTo>
                <a:cubicBezTo>
                  <a:pt x="6031023" y="686587"/>
                  <a:pt x="6046591" y="681026"/>
                  <a:pt x="6054373" y="669907"/>
                </a:cubicBezTo>
                <a:lnTo>
                  <a:pt x="6054373" y="683250"/>
                </a:lnTo>
                <a:lnTo>
                  <a:pt x="6094404" y="683250"/>
                </a:lnTo>
                <a:lnTo>
                  <a:pt x="6094404" y="589846"/>
                </a:lnTo>
                <a:cubicBezTo>
                  <a:pt x="6094404" y="552040"/>
                  <a:pt x="6066605" y="537584"/>
                  <a:pt x="6032135" y="537584"/>
                </a:cubicBezTo>
                <a:close/>
                <a:moveTo>
                  <a:pt x="5380541" y="493106"/>
                </a:moveTo>
                <a:cubicBezTo>
                  <a:pt x="5367197" y="493106"/>
                  <a:pt x="5362750" y="493106"/>
                  <a:pt x="5353854" y="494218"/>
                </a:cubicBezTo>
                <a:cubicBezTo>
                  <a:pt x="5339399" y="545368"/>
                  <a:pt x="5338287" y="600966"/>
                  <a:pt x="5353854" y="654340"/>
                </a:cubicBezTo>
                <a:cubicBezTo>
                  <a:pt x="5362750" y="654340"/>
                  <a:pt x="5371645" y="656564"/>
                  <a:pt x="5380541" y="656564"/>
                </a:cubicBezTo>
                <a:cubicBezTo>
                  <a:pt x="5393884" y="656564"/>
                  <a:pt x="5406116" y="655451"/>
                  <a:pt x="5418346" y="653227"/>
                </a:cubicBezTo>
                <a:cubicBezTo>
                  <a:pt x="5401668" y="609861"/>
                  <a:pt x="5399444" y="562047"/>
                  <a:pt x="5411675" y="516457"/>
                </a:cubicBezTo>
                <a:cubicBezTo>
                  <a:pt x="5413899" y="509785"/>
                  <a:pt x="5416123" y="503114"/>
                  <a:pt x="5418346" y="496442"/>
                </a:cubicBezTo>
                <a:cubicBezTo>
                  <a:pt x="5406116" y="494218"/>
                  <a:pt x="5393884" y="493106"/>
                  <a:pt x="5380541" y="493106"/>
                </a:cubicBezTo>
                <a:close/>
                <a:moveTo>
                  <a:pt x="6618125" y="487547"/>
                </a:moveTo>
                <a:lnTo>
                  <a:pt x="6618125" y="542032"/>
                </a:lnTo>
                <a:lnTo>
                  <a:pt x="6595886" y="542032"/>
                </a:lnTo>
                <a:lnTo>
                  <a:pt x="6595886" y="576503"/>
                </a:lnTo>
                <a:lnTo>
                  <a:pt x="6618125" y="576503"/>
                </a:lnTo>
                <a:lnTo>
                  <a:pt x="6618125" y="654340"/>
                </a:lnTo>
                <a:cubicBezTo>
                  <a:pt x="6618125" y="683250"/>
                  <a:pt x="6639251" y="686587"/>
                  <a:pt x="6659266" y="686587"/>
                </a:cubicBezTo>
                <a:cubicBezTo>
                  <a:pt x="6670386" y="686587"/>
                  <a:pt x="6690401" y="684363"/>
                  <a:pt x="6690401" y="684363"/>
                </a:cubicBezTo>
                <a:lnTo>
                  <a:pt x="6690401" y="649892"/>
                </a:lnTo>
                <a:cubicBezTo>
                  <a:pt x="6690401" y="649892"/>
                  <a:pt x="6681505" y="649892"/>
                  <a:pt x="6671498" y="649892"/>
                </a:cubicBezTo>
                <a:cubicBezTo>
                  <a:pt x="6664827" y="649892"/>
                  <a:pt x="6658155" y="648780"/>
                  <a:pt x="6658155" y="639884"/>
                </a:cubicBezTo>
                <a:lnTo>
                  <a:pt x="6658155" y="575391"/>
                </a:lnTo>
                <a:lnTo>
                  <a:pt x="6689289" y="575391"/>
                </a:lnTo>
                <a:lnTo>
                  <a:pt x="6689289" y="540920"/>
                </a:lnTo>
                <a:lnTo>
                  <a:pt x="6658155" y="540920"/>
                </a:lnTo>
                <a:lnTo>
                  <a:pt x="6658155" y="487547"/>
                </a:lnTo>
                <a:close/>
                <a:moveTo>
                  <a:pt x="6261194" y="466419"/>
                </a:moveTo>
                <a:cubicBezTo>
                  <a:pt x="6246738" y="466419"/>
                  <a:pt x="6235619" y="477539"/>
                  <a:pt x="6235619" y="491994"/>
                </a:cubicBezTo>
                <a:cubicBezTo>
                  <a:pt x="6235619" y="506450"/>
                  <a:pt x="6246738" y="517570"/>
                  <a:pt x="6261194" y="517570"/>
                </a:cubicBezTo>
                <a:cubicBezTo>
                  <a:pt x="6275648" y="517570"/>
                  <a:pt x="6286768" y="505338"/>
                  <a:pt x="6286768" y="491994"/>
                </a:cubicBezTo>
                <a:cubicBezTo>
                  <a:pt x="6286768" y="478651"/>
                  <a:pt x="6275648" y="466419"/>
                  <a:pt x="6261194" y="466419"/>
                </a:cubicBezTo>
                <a:close/>
                <a:moveTo>
                  <a:pt x="5900927" y="466419"/>
                </a:moveTo>
                <a:lnTo>
                  <a:pt x="5900927" y="683250"/>
                </a:lnTo>
                <a:lnTo>
                  <a:pt x="5940957" y="683250"/>
                </a:lnTo>
                <a:lnTo>
                  <a:pt x="5940957" y="466419"/>
                </a:lnTo>
                <a:close/>
                <a:moveTo>
                  <a:pt x="5771943" y="461971"/>
                </a:moveTo>
                <a:cubicBezTo>
                  <a:pt x="5707450" y="461971"/>
                  <a:pt x="5658525" y="508674"/>
                  <a:pt x="5658525" y="574279"/>
                </a:cubicBezTo>
                <a:cubicBezTo>
                  <a:pt x="5658525" y="639884"/>
                  <a:pt x="5723017" y="686587"/>
                  <a:pt x="5771943" y="686587"/>
                </a:cubicBezTo>
                <a:cubicBezTo>
                  <a:pt x="5820868" y="686587"/>
                  <a:pt x="5866457" y="656564"/>
                  <a:pt x="5878689" y="605413"/>
                </a:cubicBezTo>
                <a:lnTo>
                  <a:pt x="5831987" y="605413"/>
                </a:lnTo>
                <a:cubicBezTo>
                  <a:pt x="5824203" y="630989"/>
                  <a:pt x="5801964" y="646557"/>
                  <a:pt x="5773054" y="646557"/>
                </a:cubicBezTo>
                <a:cubicBezTo>
                  <a:pt x="5731913" y="646557"/>
                  <a:pt x="5705227" y="615421"/>
                  <a:pt x="5705227" y="574279"/>
                </a:cubicBezTo>
                <a:cubicBezTo>
                  <a:pt x="5705227" y="533137"/>
                  <a:pt x="5731913" y="502002"/>
                  <a:pt x="5773054" y="502002"/>
                </a:cubicBezTo>
                <a:cubicBezTo>
                  <a:pt x="5800853" y="502002"/>
                  <a:pt x="5823092" y="517570"/>
                  <a:pt x="5830875" y="543145"/>
                </a:cubicBezTo>
                <a:lnTo>
                  <a:pt x="5878689" y="543145"/>
                </a:lnTo>
                <a:cubicBezTo>
                  <a:pt x="5865345" y="491994"/>
                  <a:pt x="5836435" y="461971"/>
                  <a:pt x="5771943" y="461971"/>
                </a:cubicBezTo>
                <a:close/>
                <a:moveTo>
                  <a:pt x="5449482" y="438620"/>
                </a:moveTo>
                <a:cubicBezTo>
                  <a:pt x="5436139" y="456411"/>
                  <a:pt x="5426131" y="475315"/>
                  <a:pt x="5418348" y="495330"/>
                </a:cubicBezTo>
                <a:cubicBezTo>
                  <a:pt x="5472832" y="504225"/>
                  <a:pt x="5520646" y="533137"/>
                  <a:pt x="5554004" y="574279"/>
                </a:cubicBezTo>
                <a:cubicBezTo>
                  <a:pt x="5567347" y="557599"/>
                  <a:pt x="5579578" y="538696"/>
                  <a:pt x="5587363" y="518681"/>
                </a:cubicBezTo>
                <a:cubicBezTo>
                  <a:pt x="5550668" y="480875"/>
                  <a:pt x="5502855" y="451963"/>
                  <a:pt x="5449482" y="43862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to insert dark background image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C9E0084-1BBE-803B-F4D4-530F7FD578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43025" y="2130266"/>
            <a:ext cx="9505950" cy="2169113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spc="-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Two or three</a:t>
            </a:r>
            <a:br>
              <a:rPr lang="en-US" dirty="0"/>
            </a:br>
            <a:r>
              <a:rPr lang="en-US" dirty="0"/>
              <a:t>line title here</a:t>
            </a:r>
            <a:br>
              <a:rPr lang="en-US" dirty="0"/>
            </a:br>
            <a:r>
              <a:rPr lang="en-US" dirty="0"/>
              <a:t>lorem ipsum dolor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4E2F64-1CF9-ED20-65FE-D01EF624EA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43025" y="4383735"/>
            <a:ext cx="9505949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9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Presentation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14D21C6-BDDC-DA63-C8CD-AE44CF6E3F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Forename Surname  |  Month 00, 0000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08603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 Tex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040687" y="0"/>
            <a:ext cx="4151314" cy="685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click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368828"/>
            <a:ext cx="6954797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753852"/>
            <a:ext cx="695479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54794" cy="43211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2025 Clarivate.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11950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Tex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368828"/>
            <a:ext cx="5076001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753852"/>
            <a:ext cx="5076001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0" y="0"/>
            <a:ext cx="6096001" cy="685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click icon to insert top image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2025 Clarivate.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87630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- 6x Icons Tex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368828"/>
            <a:ext cx="5076001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753852"/>
            <a:ext cx="5076001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19F5F05A-E26E-D735-DE2E-A8CB3F133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51231" y="1815304"/>
            <a:ext cx="432000" cy="432000"/>
          </a:xfrm>
          <a:noFill/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icon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43025" y="1808162"/>
            <a:ext cx="4283839" cy="439142"/>
          </a:xfrm>
        </p:spPr>
        <p:txBody>
          <a:bodyPr anchor="ctr" anchorCtr="0"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B96A6EDC-6954-7A0D-52AF-14FED0F9A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51231" y="2532854"/>
            <a:ext cx="432000" cy="432000"/>
          </a:xfrm>
          <a:noFill/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icon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DA67A720-734C-2B92-0CA8-59D525029FC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43025" y="2525712"/>
            <a:ext cx="4283839" cy="438929"/>
          </a:xfrm>
        </p:spPr>
        <p:txBody>
          <a:bodyPr anchor="ctr" anchorCtr="0"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Picture Placeholder 15">
            <a:extLst>
              <a:ext uri="{FF2B5EF4-FFF2-40B4-BE49-F238E27FC236}">
                <a16:creationId xmlns:a16="http://schemas.microsoft.com/office/drawing/2014/main" id="{0CEAB8BF-9110-618D-A8D5-EED4A7C1D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51231" y="3263104"/>
            <a:ext cx="432000" cy="432000"/>
          </a:xfrm>
          <a:noFill/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icon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39B214F-5488-B94D-C0F4-7C315CF9768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343025" y="3255962"/>
            <a:ext cx="4283839" cy="438929"/>
          </a:xfrm>
        </p:spPr>
        <p:txBody>
          <a:bodyPr anchor="ctr" anchorCtr="0"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8A83B0FC-4056-C030-A859-FCB25E7D3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51231" y="4018754"/>
            <a:ext cx="432000" cy="432000"/>
          </a:xfrm>
          <a:noFill/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icon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023EB7C1-8B92-179C-F19B-7F4FA8CC398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343025" y="4011612"/>
            <a:ext cx="4283839" cy="438929"/>
          </a:xfrm>
        </p:spPr>
        <p:txBody>
          <a:bodyPr anchor="ctr" anchorCtr="0"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73CE4A28-B543-9BE0-9AFD-E95B50944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51231" y="4780754"/>
            <a:ext cx="432000" cy="432000"/>
          </a:xfrm>
          <a:noFill/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icon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EC84A1A6-E190-A689-DEB3-2524677C090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43025" y="4773612"/>
            <a:ext cx="4283839" cy="438929"/>
          </a:xfrm>
        </p:spPr>
        <p:txBody>
          <a:bodyPr anchor="ctr" anchorCtr="0"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36E2DA8B-BE76-042E-D6E2-36C4A15B5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51231" y="5517354"/>
            <a:ext cx="432000" cy="432000"/>
          </a:xfrm>
          <a:noFill/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icon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E8E143E-9160-2E46-E449-29D95FAB479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343025" y="5510212"/>
            <a:ext cx="4283839" cy="438928"/>
          </a:xfrm>
        </p:spPr>
        <p:txBody>
          <a:bodyPr anchor="ctr" anchorCtr="0"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0" y="0"/>
            <a:ext cx="6096001" cy="685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click icon to insert top image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2025 Clarivate.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99866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21FEA4-99B7-D7D2-C66A-489E89D4E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click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click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2025 Clarivate.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92552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129338"/>
            <a:ext cx="227965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B4BC472-7597-C294-BE60-B55F1AB9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3429000"/>
            <a:ext cx="12192000" cy="3429000"/>
          </a:xfrm>
          <a:custGeom>
            <a:avLst/>
            <a:gdLst>
              <a:gd name="connsiteX0" fmla="*/ 1579559 w 12192000"/>
              <a:gd name="connsiteY0" fmla="*/ 3067532 h 3429000"/>
              <a:gd name="connsiteX1" fmla="*/ 1579559 w 12192000"/>
              <a:gd name="connsiteY1" fmla="*/ 3076105 h 3429000"/>
              <a:gd name="connsiteX2" fmla="*/ 1555747 w 12192000"/>
              <a:gd name="connsiteY2" fmla="*/ 3098013 h 3429000"/>
              <a:gd name="connsiteX3" fmla="*/ 1538602 w 12192000"/>
              <a:gd name="connsiteY3" fmla="*/ 3083725 h 3429000"/>
              <a:gd name="connsiteX4" fmla="*/ 1555747 w 12192000"/>
              <a:gd name="connsiteY4" fmla="*/ 3070390 h 3429000"/>
              <a:gd name="connsiteX5" fmla="*/ 1569082 w 12192000"/>
              <a:gd name="connsiteY5" fmla="*/ 3070390 h 3429000"/>
              <a:gd name="connsiteX6" fmla="*/ 1579559 w 12192000"/>
              <a:gd name="connsiteY6" fmla="*/ 3067532 h 3429000"/>
              <a:gd name="connsiteX7" fmla="*/ 1162365 w 12192000"/>
              <a:gd name="connsiteY7" fmla="*/ 3067532 h 3429000"/>
              <a:gd name="connsiteX8" fmla="*/ 1162365 w 12192000"/>
              <a:gd name="connsiteY8" fmla="*/ 3076105 h 3429000"/>
              <a:gd name="connsiteX9" fmla="*/ 1138553 w 12192000"/>
              <a:gd name="connsiteY9" fmla="*/ 3098013 h 3429000"/>
              <a:gd name="connsiteX10" fmla="*/ 1121408 w 12192000"/>
              <a:gd name="connsiteY10" fmla="*/ 3083725 h 3429000"/>
              <a:gd name="connsiteX11" fmla="*/ 1138553 w 12192000"/>
              <a:gd name="connsiteY11" fmla="*/ 3070390 h 3429000"/>
              <a:gd name="connsiteX12" fmla="*/ 1151888 w 12192000"/>
              <a:gd name="connsiteY12" fmla="*/ 3070390 h 3429000"/>
              <a:gd name="connsiteX13" fmla="*/ 1162365 w 12192000"/>
              <a:gd name="connsiteY13" fmla="*/ 3067532 h 3429000"/>
              <a:gd name="connsiteX14" fmla="*/ 736599 w 12192000"/>
              <a:gd name="connsiteY14" fmla="*/ 3026574 h 3429000"/>
              <a:gd name="connsiteX15" fmla="*/ 619442 w 12192000"/>
              <a:gd name="connsiteY15" fmla="*/ 3094203 h 3429000"/>
              <a:gd name="connsiteX16" fmla="*/ 632777 w 12192000"/>
              <a:gd name="connsiteY16" fmla="*/ 3123731 h 3429000"/>
              <a:gd name="connsiteX17" fmla="*/ 646112 w 12192000"/>
              <a:gd name="connsiteY17" fmla="*/ 3142781 h 3429000"/>
              <a:gd name="connsiteX18" fmla="*/ 765174 w 12192000"/>
              <a:gd name="connsiteY18" fmla="*/ 3074200 h 3429000"/>
              <a:gd name="connsiteX19" fmla="*/ 736599 w 12192000"/>
              <a:gd name="connsiteY19" fmla="*/ 3026574 h 3429000"/>
              <a:gd name="connsiteX20" fmla="*/ 1781490 w 12192000"/>
              <a:gd name="connsiteY20" fmla="*/ 3023716 h 3429000"/>
              <a:gd name="connsiteX21" fmla="*/ 1808160 w 12192000"/>
              <a:gd name="connsiteY21" fmla="*/ 3045624 h 3429000"/>
              <a:gd name="connsiteX22" fmla="*/ 1753867 w 12192000"/>
              <a:gd name="connsiteY22" fmla="*/ 3045624 h 3429000"/>
              <a:gd name="connsiteX23" fmla="*/ 1781490 w 12192000"/>
              <a:gd name="connsiteY23" fmla="*/ 3023716 h 3429000"/>
              <a:gd name="connsiteX24" fmla="*/ 1309050 w 12192000"/>
              <a:gd name="connsiteY24" fmla="*/ 2997999 h 3429000"/>
              <a:gd name="connsiteX25" fmla="*/ 1309050 w 12192000"/>
              <a:gd name="connsiteY25" fmla="*/ 3027526 h 3429000"/>
              <a:gd name="connsiteX26" fmla="*/ 1326195 w 12192000"/>
              <a:gd name="connsiteY26" fmla="*/ 3027526 h 3429000"/>
              <a:gd name="connsiteX27" fmla="*/ 1326195 w 12192000"/>
              <a:gd name="connsiteY27" fmla="*/ 3119920 h 3429000"/>
              <a:gd name="connsiteX28" fmla="*/ 1360485 w 12192000"/>
              <a:gd name="connsiteY28" fmla="*/ 3119920 h 3429000"/>
              <a:gd name="connsiteX29" fmla="*/ 1360485 w 12192000"/>
              <a:gd name="connsiteY29" fmla="*/ 2997999 h 3429000"/>
              <a:gd name="connsiteX30" fmla="*/ 1372868 w 12192000"/>
              <a:gd name="connsiteY30" fmla="*/ 2997998 h 3429000"/>
              <a:gd name="connsiteX31" fmla="*/ 1414778 w 12192000"/>
              <a:gd name="connsiteY31" fmla="*/ 3119920 h 3429000"/>
              <a:gd name="connsiteX32" fmla="*/ 1457640 w 12192000"/>
              <a:gd name="connsiteY32" fmla="*/ 3119920 h 3429000"/>
              <a:gd name="connsiteX33" fmla="*/ 1501455 w 12192000"/>
              <a:gd name="connsiteY33" fmla="*/ 2997998 h 3429000"/>
              <a:gd name="connsiteX34" fmla="*/ 1465260 w 12192000"/>
              <a:gd name="connsiteY34" fmla="*/ 2997998 h 3429000"/>
              <a:gd name="connsiteX35" fmla="*/ 1437638 w 12192000"/>
              <a:gd name="connsiteY35" fmla="*/ 3082772 h 3429000"/>
              <a:gd name="connsiteX36" fmla="*/ 1410015 w 12192000"/>
              <a:gd name="connsiteY36" fmla="*/ 2997998 h 3429000"/>
              <a:gd name="connsiteX37" fmla="*/ 1781490 w 12192000"/>
              <a:gd name="connsiteY37" fmla="*/ 2996093 h 3429000"/>
              <a:gd name="connsiteX38" fmla="*/ 1718625 w 12192000"/>
              <a:gd name="connsiteY38" fmla="*/ 3059912 h 3429000"/>
              <a:gd name="connsiteX39" fmla="*/ 1782442 w 12192000"/>
              <a:gd name="connsiteY39" fmla="*/ 3123730 h 3429000"/>
              <a:gd name="connsiteX40" fmla="*/ 1843402 w 12192000"/>
              <a:gd name="connsiteY40" fmla="*/ 3085629 h 3429000"/>
              <a:gd name="connsiteX41" fmla="*/ 1807207 w 12192000"/>
              <a:gd name="connsiteY41" fmla="*/ 3081819 h 3429000"/>
              <a:gd name="connsiteX42" fmla="*/ 1782442 w 12192000"/>
              <a:gd name="connsiteY42" fmla="*/ 3094202 h 3429000"/>
              <a:gd name="connsiteX43" fmla="*/ 1754820 w 12192000"/>
              <a:gd name="connsiteY43" fmla="*/ 3069437 h 3429000"/>
              <a:gd name="connsiteX44" fmla="*/ 1845307 w 12192000"/>
              <a:gd name="connsiteY44" fmla="*/ 3069437 h 3429000"/>
              <a:gd name="connsiteX45" fmla="*/ 1845307 w 12192000"/>
              <a:gd name="connsiteY45" fmla="*/ 3068484 h 3429000"/>
              <a:gd name="connsiteX46" fmla="*/ 1781490 w 12192000"/>
              <a:gd name="connsiteY46" fmla="*/ 2996093 h 3429000"/>
              <a:gd name="connsiteX47" fmla="*/ 1282380 w 12192000"/>
              <a:gd name="connsiteY47" fmla="*/ 2996093 h 3429000"/>
              <a:gd name="connsiteX48" fmla="*/ 1250947 w 12192000"/>
              <a:gd name="connsiteY48" fmla="*/ 3017048 h 3429000"/>
              <a:gd name="connsiteX49" fmla="*/ 1250947 w 12192000"/>
              <a:gd name="connsiteY49" fmla="*/ 2997998 h 3429000"/>
              <a:gd name="connsiteX50" fmla="*/ 1217610 w 12192000"/>
              <a:gd name="connsiteY50" fmla="*/ 2997998 h 3429000"/>
              <a:gd name="connsiteX51" fmla="*/ 1217610 w 12192000"/>
              <a:gd name="connsiteY51" fmla="*/ 3119920 h 3429000"/>
              <a:gd name="connsiteX52" fmla="*/ 1251900 w 12192000"/>
              <a:gd name="connsiteY52" fmla="*/ 3119920 h 3429000"/>
              <a:gd name="connsiteX53" fmla="*/ 1251900 w 12192000"/>
              <a:gd name="connsiteY53" fmla="*/ 3061817 h 3429000"/>
              <a:gd name="connsiteX54" fmla="*/ 1277617 w 12192000"/>
              <a:gd name="connsiteY54" fmla="*/ 3032289 h 3429000"/>
              <a:gd name="connsiteX55" fmla="*/ 1291905 w 12192000"/>
              <a:gd name="connsiteY55" fmla="*/ 3032289 h 3429000"/>
              <a:gd name="connsiteX56" fmla="*/ 1291905 w 12192000"/>
              <a:gd name="connsiteY56" fmla="*/ 2997046 h 3429000"/>
              <a:gd name="connsiteX57" fmla="*/ 1282380 w 12192000"/>
              <a:gd name="connsiteY57" fmla="*/ 2996093 h 3429000"/>
              <a:gd name="connsiteX58" fmla="*/ 1562414 w 12192000"/>
              <a:gd name="connsiteY58" fmla="*/ 2995141 h 3429000"/>
              <a:gd name="connsiteX59" fmla="*/ 1510027 w 12192000"/>
              <a:gd name="connsiteY59" fmla="*/ 3010381 h 3429000"/>
              <a:gd name="connsiteX60" fmla="*/ 1523362 w 12192000"/>
              <a:gd name="connsiteY60" fmla="*/ 3036099 h 3429000"/>
              <a:gd name="connsiteX61" fmla="*/ 1559557 w 12192000"/>
              <a:gd name="connsiteY61" fmla="*/ 3024669 h 3429000"/>
              <a:gd name="connsiteX62" fmla="*/ 1579559 w 12192000"/>
              <a:gd name="connsiteY62" fmla="*/ 3038957 h 3429000"/>
              <a:gd name="connsiteX63" fmla="*/ 1580512 w 12192000"/>
              <a:gd name="connsiteY63" fmla="*/ 3039909 h 3429000"/>
              <a:gd name="connsiteX64" fmla="*/ 1571939 w 12192000"/>
              <a:gd name="connsiteY64" fmla="*/ 3047529 h 3429000"/>
              <a:gd name="connsiteX65" fmla="*/ 1548127 w 12192000"/>
              <a:gd name="connsiteY65" fmla="*/ 3047529 h 3429000"/>
              <a:gd name="connsiteX66" fmla="*/ 1504312 w 12192000"/>
              <a:gd name="connsiteY66" fmla="*/ 3084677 h 3429000"/>
              <a:gd name="connsiteX67" fmla="*/ 1547174 w 12192000"/>
              <a:gd name="connsiteY67" fmla="*/ 3122778 h 3429000"/>
              <a:gd name="connsiteX68" fmla="*/ 1581464 w 12192000"/>
              <a:gd name="connsiteY68" fmla="*/ 3108490 h 3429000"/>
              <a:gd name="connsiteX69" fmla="*/ 1581464 w 12192000"/>
              <a:gd name="connsiteY69" fmla="*/ 3119920 h 3429000"/>
              <a:gd name="connsiteX70" fmla="*/ 1615754 w 12192000"/>
              <a:gd name="connsiteY70" fmla="*/ 3119920 h 3429000"/>
              <a:gd name="connsiteX71" fmla="*/ 1615754 w 12192000"/>
              <a:gd name="connsiteY71" fmla="*/ 3039909 h 3429000"/>
              <a:gd name="connsiteX72" fmla="*/ 1562414 w 12192000"/>
              <a:gd name="connsiteY72" fmla="*/ 2995141 h 3429000"/>
              <a:gd name="connsiteX73" fmla="*/ 1145220 w 12192000"/>
              <a:gd name="connsiteY73" fmla="*/ 2995141 h 3429000"/>
              <a:gd name="connsiteX74" fmla="*/ 1092833 w 12192000"/>
              <a:gd name="connsiteY74" fmla="*/ 3010381 h 3429000"/>
              <a:gd name="connsiteX75" fmla="*/ 1106168 w 12192000"/>
              <a:gd name="connsiteY75" fmla="*/ 3036099 h 3429000"/>
              <a:gd name="connsiteX76" fmla="*/ 1142363 w 12192000"/>
              <a:gd name="connsiteY76" fmla="*/ 3024669 h 3429000"/>
              <a:gd name="connsiteX77" fmla="*/ 1162365 w 12192000"/>
              <a:gd name="connsiteY77" fmla="*/ 3038957 h 3429000"/>
              <a:gd name="connsiteX78" fmla="*/ 1163318 w 12192000"/>
              <a:gd name="connsiteY78" fmla="*/ 3039909 h 3429000"/>
              <a:gd name="connsiteX79" fmla="*/ 1154745 w 12192000"/>
              <a:gd name="connsiteY79" fmla="*/ 3047529 h 3429000"/>
              <a:gd name="connsiteX80" fmla="*/ 1130933 w 12192000"/>
              <a:gd name="connsiteY80" fmla="*/ 3047529 h 3429000"/>
              <a:gd name="connsiteX81" fmla="*/ 1087118 w 12192000"/>
              <a:gd name="connsiteY81" fmla="*/ 3084677 h 3429000"/>
              <a:gd name="connsiteX82" fmla="*/ 1129980 w 12192000"/>
              <a:gd name="connsiteY82" fmla="*/ 3122778 h 3429000"/>
              <a:gd name="connsiteX83" fmla="*/ 1164270 w 12192000"/>
              <a:gd name="connsiteY83" fmla="*/ 3108490 h 3429000"/>
              <a:gd name="connsiteX84" fmla="*/ 1164270 w 12192000"/>
              <a:gd name="connsiteY84" fmla="*/ 3119920 h 3429000"/>
              <a:gd name="connsiteX85" fmla="*/ 1198560 w 12192000"/>
              <a:gd name="connsiteY85" fmla="*/ 3119920 h 3429000"/>
              <a:gd name="connsiteX86" fmla="*/ 1198560 w 12192000"/>
              <a:gd name="connsiteY86" fmla="*/ 3039909 h 3429000"/>
              <a:gd name="connsiteX87" fmla="*/ 1145220 w 12192000"/>
              <a:gd name="connsiteY87" fmla="*/ 2995141 h 3429000"/>
              <a:gd name="connsiteX88" fmla="*/ 587056 w 12192000"/>
              <a:gd name="connsiteY88" fmla="*/ 2957040 h 3429000"/>
              <a:gd name="connsiteX89" fmla="*/ 564196 w 12192000"/>
              <a:gd name="connsiteY89" fmla="*/ 2957993 h 3429000"/>
              <a:gd name="connsiteX90" fmla="*/ 564196 w 12192000"/>
              <a:gd name="connsiteY90" fmla="*/ 3095155 h 3429000"/>
              <a:gd name="connsiteX91" fmla="*/ 587056 w 12192000"/>
              <a:gd name="connsiteY91" fmla="*/ 3097060 h 3429000"/>
              <a:gd name="connsiteX92" fmla="*/ 619441 w 12192000"/>
              <a:gd name="connsiteY92" fmla="*/ 3094202 h 3429000"/>
              <a:gd name="connsiteX93" fmla="*/ 613726 w 12192000"/>
              <a:gd name="connsiteY93" fmla="*/ 2977043 h 3429000"/>
              <a:gd name="connsiteX94" fmla="*/ 619441 w 12192000"/>
              <a:gd name="connsiteY94" fmla="*/ 2959898 h 3429000"/>
              <a:gd name="connsiteX95" fmla="*/ 587056 w 12192000"/>
              <a:gd name="connsiteY95" fmla="*/ 2957040 h 3429000"/>
              <a:gd name="connsiteX96" fmla="*/ 1647187 w 12192000"/>
              <a:gd name="connsiteY96" fmla="*/ 2952278 h 3429000"/>
              <a:gd name="connsiteX97" fmla="*/ 1647187 w 12192000"/>
              <a:gd name="connsiteY97" fmla="*/ 2998951 h 3429000"/>
              <a:gd name="connsiteX98" fmla="*/ 1628137 w 12192000"/>
              <a:gd name="connsiteY98" fmla="*/ 2998951 h 3429000"/>
              <a:gd name="connsiteX99" fmla="*/ 1628137 w 12192000"/>
              <a:gd name="connsiteY99" fmla="*/ 3028479 h 3429000"/>
              <a:gd name="connsiteX100" fmla="*/ 1647187 w 12192000"/>
              <a:gd name="connsiteY100" fmla="*/ 3028479 h 3429000"/>
              <a:gd name="connsiteX101" fmla="*/ 1647187 w 12192000"/>
              <a:gd name="connsiteY101" fmla="*/ 3095155 h 3429000"/>
              <a:gd name="connsiteX102" fmla="*/ 1682429 w 12192000"/>
              <a:gd name="connsiteY102" fmla="*/ 3122778 h 3429000"/>
              <a:gd name="connsiteX103" fmla="*/ 1709099 w 12192000"/>
              <a:gd name="connsiteY103" fmla="*/ 3120873 h 3429000"/>
              <a:gd name="connsiteX104" fmla="*/ 1709099 w 12192000"/>
              <a:gd name="connsiteY104" fmla="*/ 3091345 h 3429000"/>
              <a:gd name="connsiteX105" fmla="*/ 1692907 w 12192000"/>
              <a:gd name="connsiteY105" fmla="*/ 3091345 h 3429000"/>
              <a:gd name="connsiteX106" fmla="*/ 1681477 w 12192000"/>
              <a:gd name="connsiteY106" fmla="*/ 3082772 h 3429000"/>
              <a:gd name="connsiteX107" fmla="*/ 1681477 w 12192000"/>
              <a:gd name="connsiteY107" fmla="*/ 3027526 h 3429000"/>
              <a:gd name="connsiteX108" fmla="*/ 1708147 w 12192000"/>
              <a:gd name="connsiteY108" fmla="*/ 3027526 h 3429000"/>
              <a:gd name="connsiteX109" fmla="*/ 1708147 w 12192000"/>
              <a:gd name="connsiteY109" fmla="*/ 2997998 h 3429000"/>
              <a:gd name="connsiteX110" fmla="*/ 1681477 w 12192000"/>
              <a:gd name="connsiteY110" fmla="*/ 2997998 h 3429000"/>
              <a:gd name="connsiteX111" fmla="*/ 1681477 w 12192000"/>
              <a:gd name="connsiteY111" fmla="*/ 2952278 h 3429000"/>
              <a:gd name="connsiteX112" fmla="*/ 1341435 w 12192000"/>
              <a:gd name="connsiteY112" fmla="*/ 2934180 h 3429000"/>
              <a:gd name="connsiteX113" fmla="*/ 1319527 w 12192000"/>
              <a:gd name="connsiteY113" fmla="*/ 2956088 h 3429000"/>
              <a:gd name="connsiteX114" fmla="*/ 1341435 w 12192000"/>
              <a:gd name="connsiteY114" fmla="*/ 2977996 h 3429000"/>
              <a:gd name="connsiteX115" fmla="*/ 1363342 w 12192000"/>
              <a:gd name="connsiteY115" fmla="*/ 2956088 h 3429000"/>
              <a:gd name="connsiteX116" fmla="*/ 1341435 w 12192000"/>
              <a:gd name="connsiteY116" fmla="*/ 2934180 h 3429000"/>
              <a:gd name="connsiteX117" fmla="*/ 1032826 w 12192000"/>
              <a:gd name="connsiteY117" fmla="*/ 2934180 h 3429000"/>
              <a:gd name="connsiteX118" fmla="*/ 1032826 w 12192000"/>
              <a:gd name="connsiteY118" fmla="*/ 3119920 h 3429000"/>
              <a:gd name="connsiteX119" fmla="*/ 1067116 w 12192000"/>
              <a:gd name="connsiteY119" fmla="*/ 3119920 h 3429000"/>
              <a:gd name="connsiteX120" fmla="*/ 1067116 w 12192000"/>
              <a:gd name="connsiteY120" fmla="*/ 2934180 h 3429000"/>
              <a:gd name="connsiteX121" fmla="*/ 922336 w 12192000"/>
              <a:gd name="connsiteY121" fmla="*/ 2930370 h 3429000"/>
              <a:gd name="connsiteX122" fmla="*/ 825181 w 12192000"/>
              <a:gd name="connsiteY122" fmla="*/ 3026574 h 3429000"/>
              <a:gd name="connsiteX123" fmla="*/ 922336 w 12192000"/>
              <a:gd name="connsiteY123" fmla="*/ 3122778 h 3429000"/>
              <a:gd name="connsiteX124" fmla="*/ 1013776 w 12192000"/>
              <a:gd name="connsiteY124" fmla="*/ 3053244 h 3429000"/>
              <a:gd name="connsiteX125" fmla="*/ 973771 w 12192000"/>
              <a:gd name="connsiteY125" fmla="*/ 3053244 h 3429000"/>
              <a:gd name="connsiteX126" fmla="*/ 923288 w 12192000"/>
              <a:gd name="connsiteY126" fmla="*/ 3088488 h 3429000"/>
              <a:gd name="connsiteX127" fmla="*/ 865186 w 12192000"/>
              <a:gd name="connsiteY127" fmla="*/ 3026574 h 3429000"/>
              <a:gd name="connsiteX128" fmla="*/ 923288 w 12192000"/>
              <a:gd name="connsiteY128" fmla="*/ 2964661 h 3429000"/>
              <a:gd name="connsiteX129" fmla="*/ 972818 w 12192000"/>
              <a:gd name="connsiteY129" fmla="*/ 2999904 h 3429000"/>
              <a:gd name="connsiteX130" fmla="*/ 1013776 w 12192000"/>
              <a:gd name="connsiteY130" fmla="*/ 2999904 h 3429000"/>
              <a:gd name="connsiteX131" fmla="*/ 922336 w 12192000"/>
              <a:gd name="connsiteY131" fmla="*/ 2930370 h 3429000"/>
              <a:gd name="connsiteX132" fmla="*/ 646112 w 12192000"/>
              <a:gd name="connsiteY132" fmla="*/ 2910367 h 3429000"/>
              <a:gd name="connsiteX133" fmla="*/ 619442 w 12192000"/>
              <a:gd name="connsiteY133" fmla="*/ 2958945 h 3429000"/>
              <a:gd name="connsiteX134" fmla="*/ 735647 w 12192000"/>
              <a:gd name="connsiteY134" fmla="*/ 3026574 h 3429000"/>
              <a:gd name="connsiteX135" fmla="*/ 764222 w 12192000"/>
              <a:gd name="connsiteY135" fmla="*/ 2978948 h 3429000"/>
              <a:gd name="connsiteX136" fmla="*/ 646112 w 12192000"/>
              <a:gd name="connsiteY136" fmla="*/ 2910367 h 3429000"/>
              <a:gd name="connsiteX137" fmla="*/ 0 w 12192000"/>
              <a:gd name="connsiteY137" fmla="*/ 0 h 3429000"/>
              <a:gd name="connsiteX138" fmla="*/ 12192000 w 12192000"/>
              <a:gd name="connsiteY138" fmla="*/ 0 h 3429000"/>
              <a:gd name="connsiteX139" fmla="*/ 12192000 w 12192000"/>
              <a:gd name="connsiteY139" fmla="*/ 3429000 h 3429000"/>
              <a:gd name="connsiteX140" fmla="*/ 8040688 w 12192000"/>
              <a:gd name="connsiteY140" fmla="*/ 3429000 h 3429000"/>
              <a:gd name="connsiteX141" fmla="*/ 7499776 w 12192000"/>
              <a:gd name="connsiteY141" fmla="*/ 3429000 h 3429000"/>
              <a:gd name="connsiteX142" fmla="*/ 0 w 12192000"/>
              <a:gd name="connsiteY142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3429000">
                <a:moveTo>
                  <a:pt x="1579559" y="3067532"/>
                </a:moveTo>
                <a:lnTo>
                  <a:pt x="1579559" y="3076105"/>
                </a:lnTo>
                <a:cubicBezTo>
                  <a:pt x="1579559" y="3091345"/>
                  <a:pt x="1566224" y="3098013"/>
                  <a:pt x="1555747" y="3098013"/>
                </a:cubicBezTo>
                <a:cubicBezTo>
                  <a:pt x="1545269" y="3098013"/>
                  <a:pt x="1538602" y="3092298"/>
                  <a:pt x="1538602" y="3083725"/>
                </a:cubicBezTo>
                <a:cubicBezTo>
                  <a:pt x="1538602" y="3075152"/>
                  <a:pt x="1545269" y="3070390"/>
                  <a:pt x="1555747" y="3070390"/>
                </a:cubicBezTo>
                <a:lnTo>
                  <a:pt x="1569082" y="3070390"/>
                </a:lnTo>
                <a:cubicBezTo>
                  <a:pt x="1573844" y="3070390"/>
                  <a:pt x="1577654" y="3069437"/>
                  <a:pt x="1579559" y="3067532"/>
                </a:cubicBezTo>
                <a:close/>
                <a:moveTo>
                  <a:pt x="1162365" y="3067532"/>
                </a:moveTo>
                <a:lnTo>
                  <a:pt x="1162365" y="3076105"/>
                </a:lnTo>
                <a:cubicBezTo>
                  <a:pt x="1162365" y="3091345"/>
                  <a:pt x="1149030" y="3098013"/>
                  <a:pt x="1138553" y="3098013"/>
                </a:cubicBezTo>
                <a:cubicBezTo>
                  <a:pt x="1128075" y="3098013"/>
                  <a:pt x="1121408" y="3092298"/>
                  <a:pt x="1121408" y="3083725"/>
                </a:cubicBezTo>
                <a:cubicBezTo>
                  <a:pt x="1121408" y="3075152"/>
                  <a:pt x="1128075" y="3070390"/>
                  <a:pt x="1138553" y="3070390"/>
                </a:cubicBezTo>
                <a:lnTo>
                  <a:pt x="1151888" y="3070390"/>
                </a:lnTo>
                <a:cubicBezTo>
                  <a:pt x="1156650" y="3070390"/>
                  <a:pt x="1160460" y="3069437"/>
                  <a:pt x="1162365" y="3067532"/>
                </a:cubicBezTo>
                <a:close/>
                <a:moveTo>
                  <a:pt x="736599" y="3026574"/>
                </a:moveTo>
                <a:cubicBezTo>
                  <a:pt x="707072" y="3061817"/>
                  <a:pt x="666114" y="3086582"/>
                  <a:pt x="619442" y="3094203"/>
                </a:cubicBezTo>
                <a:cubicBezTo>
                  <a:pt x="623252" y="3103728"/>
                  <a:pt x="628014" y="3114205"/>
                  <a:pt x="632777" y="3123731"/>
                </a:cubicBezTo>
                <a:cubicBezTo>
                  <a:pt x="636587" y="3130398"/>
                  <a:pt x="641349" y="3137066"/>
                  <a:pt x="646112" y="3142781"/>
                </a:cubicBezTo>
                <a:cubicBezTo>
                  <a:pt x="691832" y="3131351"/>
                  <a:pt x="732789" y="3107538"/>
                  <a:pt x="765174" y="3074200"/>
                </a:cubicBezTo>
                <a:cubicBezTo>
                  <a:pt x="757554" y="3057054"/>
                  <a:pt x="748029" y="3040862"/>
                  <a:pt x="736599" y="3026574"/>
                </a:cubicBezTo>
                <a:close/>
                <a:moveTo>
                  <a:pt x="1781490" y="3023716"/>
                </a:moveTo>
                <a:cubicBezTo>
                  <a:pt x="1795777" y="3023716"/>
                  <a:pt x="1806255" y="3033241"/>
                  <a:pt x="1808160" y="3045624"/>
                </a:cubicBezTo>
                <a:lnTo>
                  <a:pt x="1753867" y="3045624"/>
                </a:lnTo>
                <a:cubicBezTo>
                  <a:pt x="1756725" y="3032289"/>
                  <a:pt x="1767202" y="3023716"/>
                  <a:pt x="1781490" y="3023716"/>
                </a:cubicBezTo>
                <a:close/>
                <a:moveTo>
                  <a:pt x="1309050" y="2997999"/>
                </a:moveTo>
                <a:lnTo>
                  <a:pt x="1309050" y="3027526"/>
                </a:lnTo>
                <a:lnTo>
                  <a:pt x="1326195" y="3027526"/>
                </a:lnTo>
                <a:lnTo>
                  <a:pt x="1326195" y="3119920"/>
                </a:lnTo>
                <a:lnTo>
                  <a:pt x="1360485" y="3119920"/>
                </a:lnTo>
                <a:lnTo>
                  <a:pt x="1360485" y="2997999"/>
                </a:lnTo>
                <a:close/>
                <a:moveTo>
                  <a:pt x="1372868" y="2997998"/>
                </a:moveTo>
                <a:lnTo>
                  <a:pt x="1414778" y="3119920"/>
                </a:lnTo>
                <a:lnTo>
                  <a:pt x="1457640" y="3119920"/>
                </a:lnTo>
                <a:lnTo>
                  <a:pt x="1501455" y="2997998"/>
                </a:lnTo>
                <a:lnTo>
                  <a:pt x="1465260" y="2997998"/>
                </a:lnTo>
                <a:lnTo>
                  <a:pt x="1437638" y="3082772"/>
                </a:lnTo>
                <a:lnTo>
                  <a:pt x="1410015" y="2997998"/>
                </a:lnTo>
                <a:close/>
                <a:moveTo>
                  <a:pt x="1781490" y="2996093"/>
                </a:moveTo>
                <a:cubicBezTo>
                  <a:pt x="1745295" y="2996093"/>
                  <a:pt x="1718625" y="3022763"/>
                  <a:pt x="1718625" y="3059912"/>
                </a:cubicBezTo>
                <a:cubicBezTo>
                  <a:pt x="1718625" y="3097060"/>
                  <a:pt x="1754820" y="3123730"/>
                  <a:pt x="1782442" y="3123730"/>
                </a:cubicBezTo>
                <a:cubicBezTo>
                  <a:pt x="1810065" y="3123730"/>
                  <a:pt x="1832925" y="3111347"/>
                  <a:pt x="1843402" y="3085629"/>
                </a:cubicBezTo>
                <a:lnTo>
                  <a:pt x="1807207" y="3081819"/>
                </a:lnTo>
                <a:cubicBezTo>
                  <a:pt x="1802445" y="3089439"/>
                  <a:pt x="1797682" y="3094202"/>
                  <a:pt x="1782442" y="3094202"/>
                </a:cubicBezTo>
                <a:cubicBezTo>
                  <a:pt x="1767202" y="3094202"/>
                  <a:pt x="1756725" y="3082772"/>
                  <a:pt x="1754820" y="3069437"/>
                </a:cubicBezTo>
                <a:lnTo>
                  <a:pt x="1845307" y="3069437"/>
                </a:lnTo>
                <a:lnTo>
                  <a:pt x="1845307" y="3068484"/>
                </a:lnTo>
                <a:cubicBezTo>
                  <a:pt x="1845307" y="3018001"/>
                  <a:pt x="1817685" y="2996093"/>
                  <a:pt x="1781490" y="2996093"/>
                </a:cubicBezTo>
                <a:close/>
                <a:moveTo>
                  <a:pt x="1282380" y="2996093"/>
                </a:moveTo>
                <a:cubicBezTo>
                  <a:pt x="1267140" y="2996093"/>
                  <a:pt x="1255710" y="3003713"/>
                  <a:pt x="1250947" y="3017048"/>
                </a:cubicBezTo>
                <a:lnTo>
                  <a:pt x="1250947" y="2997998"/>
                </a:lnTo>
                <a:lnTo>
                  <a:pt x="1217610" y="2997998"/>
                </a:lnTo>
                <a:lnTo>
                  <a:pt x="1217610" y="3119920"/>
                </a:lnTo>
                <a:lnTo>
                  <a:pt x="1251900" y="3119920"/>
                </a:lnTo>
                <a:lnTo>
                  <a:pt x="1251900" y="3061817"/>
                </a:lnTo>
                <a:cubicBezTo>
                  <a:pt x="1251900" y="3040861"/>
                  <a:pt x="1260472" y="3032289"/>
                  <a:pt x="1277617" y="3032289"/>
                </a:cubicBezTo>
                <a:lnTo>
                  <a:pt x="1291905" y="3032289"/>
                </a:lnTo>
                <a:cubicBezTo>
                  <a:pt x="1291905" y="3032289"/>
                  <a:pt x="1291905" y="2997046"/>
                  <a:pt x="1291905" y="2997046"/>
                </a:cubicBezTo>
                <a:cubicBezTo>
                  <a:pt x="1289047" y="2996093"/>
                  <a:pt x="1297620" y="2996093"/>
                  <a:pt x="1282380" y="2996093"/>
                </a:cubicBezTo>
                <a:close/>
                <a:moveTo>
                  <a:pt x="1562414" y="2995141"/>
                </a:moveTo>
                <a:cubicBezTo>
                  <a:pt x="1532887" y="2995141"/>
                  <a:pt x="1510027" y="3010381"/>
                  <a:pt x="1510027" y="3010381"/>
                </a:cubicBezTo>
                <a:lnTo>
                  <a:pt x="1523362" y="3036099"/>
                </a:lnTo>
                <a:cubicBezTo>
                  <a:pt x="1531934" y="3030384"/>
                  <a:pt x="1546222" y="3024669"/>
                  <a:pt x="1559557" y="3024669"/>
                </a:cubicBezTo>
                <a:cubicBezTo>
                  <a:pt x="1572892" y="3024669"/>
                  <a:pt x="1579559" y="3030384"/>
                  <a:pt x="1579559" y="3038957"/>
                </a:cubicBezTo>
                <a:lnTo>
                  <a:pt x="1580512" y="3039909"/>
                </a:lnTo>
                <a:cubicBezTo>
                  <a:pt x="1580512" y="3044672"/>
                  <a:pt x="1577654" y="3047529"/>
                  <a:pt x="1571939" y="3047529"/>
                </a:cubicBezTo>
                <a:lnTo>
                  <a:pt x="1548127" y="3047529"/>
                </a:lnTo>
                <a:cubicBezTo>
                  <a:pt x="1521457" y="3047529"/>
                  <a:pt x="1504312" y="3064675"/>
                  <a:pt x="1504312" y="3084677"/>
                </a:cubicBezTo>
                <a:cubicBezTo>
                  <a:pt x="1504312" y="3104680"/>
                  <a:pt x="1521457" y="3122778"/>
                  <a:pt x="1547174" y="3122778"/>
                </a:cubicBezTo>
                <a:cubicBezTo>
                  <a:pt x="1561462" y="3122778"/>
                  <a:pt x="1574797" y="3118015"/>
                  <a:pt x="1581464" y="3108490"/>
                </a:cubicBezTo>
                <a:lnTo>
                  <a:pt x="1581464" y="3119920"/>
                </a:lnTo>
                <a:lnTo>
                  <a:pt x="1615754" y="3119920"/>
                </a:lnTo>
                <a:lnTo>
                  <a:pt x="1615754" y="3039909"/>
                </a:lnTo>
                <a:cubicBezTo>
                  <a:pt x="1615754" y="3007524"/>
                  <a:pt x="1591942" y="2995141"/>
                  <a:pt x="1562414" y="2995141"/>
                </a:cubicBezTo>
                <a:close/>
                <a:moveTo>
                  <a:pt x="1145220" y="2995141"/>
                </a:moveTo>
                <a:cubicBezTo>
                  <a:pt x="1115693" y="2995141"/>
                  <a:pt x="1092833" y="3010381"/>
                  <a:pt x="1092833" y="3010381"/>
                </a:cubicBezTo>
                <a:lnTo>
                  <a:pt x="1106168" y="3036099"/>
                </a:lnTo>
                <a:cubicBezTo>
                  <a:pt x="1114740" y="3030384"/>
                  <a:pt x="1129028" y="3024669"/>
                  <a:pt x="1142363" y="3024669"/>
                </a:cubicBezTo>
                <a:cubicBezTo>
                  <a:pt x="1155698" y="3024669"/>
                  <a:pt x="1162365" y="3030384"/>
                  <a:pt x="1162365" y="3038957"/>
                </a:cubicBezTo>
                <a:lnTo>
                  <a:pt x="1163318" y="3039909"/>
                </a:lnTo>
                <a:cubicBezTo>
                  <a:pt x="1163318" y="3044672"/>
                  <a:pt x="1160460" y="3047529"/>
                  <a:pt x="1154745" y="3047529"/>
                </a:cubicBezTo>
                <a:lnTo>
                  <a:pt x="1130933" y="3047529"/>
                </a:lnTo>
                <a:cubicBezTo>
                  <a:pt x="1104263" y="3047529"/>
                  <a:pt x="1087118" y="3064675"/>
                  <a:pt x="1087118" y="3084677"/>
                </a:cubicBezTo>
                <a:cubicBezTo>
                  <a:pt x="1087118" y="3104680"/>
                  <a:pt x="1104263" y="3122778"/>
                  <a:pt x="1129980" y="3122778"/>
                </a:cubicBezTo>
                <a:cubicBezTo>
                  <a:pt x="1144268" y="3122778"/>
                  <a:pt x="1157603" y="3118015"/>
                  <a:pt x="1164270" y="3108490"/>
                </a:cubicBezTo>
                <a:lnTo>
                  <a:pt x="1164270" y="3119920"/>
                </a:lnTo>
                <a:lnTo>
                  <a:pt x="1198560" y="3119920"/>
                </a:lnTo>
                <a:lnTo>
                  <a:pt x="1198560" y="3039909"/>
                </a:lnTo>
                <a:cubicBezTo>
                  <a:pt x="1198560" y="3007524"/>
                  <a:pt x="1174748" y="2995141"/>
                  <a:pt x="1145220" y="2995141"/>
                </a:cubicBezTo>
                <a:close/>
                <a:moveTo>
                  <a:pt x="587056" y="2957040"/>
                </a:moveTo>
                <a:cubicBezTo>
                  <a:pt x="575626" y="2957040"/>
                  <a:pt x="571816" y="2957040"/>
                  <a:pt x="564196" y="2957993"/>
                </a:cubicBezTo>
                <a:cubicBezTo>
                  <a:pt x="551814" y="3001808"/>
                  <a:pt x="550861" y="3049434"/>
                  <a:pt x="564196" y="3095155"/>
                </a:cubicBezTo>
                <a:cubicBezTo>
                  <a:pt x="571816" y="3095155"/>
                  <a:pt x="579436" y="3097060"/>
                  <a:pt x="587056" y="3097060"/>
                </a:cubicBezTo>
                <a:cubicBezTo>
                  <a:pt x="598486" y="3097060"/>
                  <a:pt x="608964" y="3096107"/>
                  <a:pt x="619441" y="3094202"/>
                </a:cubicBezTo>
                <a:cubicBezTo>
                  <a:pt x="605154" y="3057054"/>
                  <a:pt x="603249" y="3016096"/>
                  <a:pt x="613726" y="2977043"/>
                </a:cubicBezTo>
                <a:cubicBezTo>
                  <a:pt x="615631" y="2971328"/>
                  <a:pt x="617536" y="2965613"/>
                  <a:pt x="619441" y="2959898"/>
                </a:cubicBezTo>
                <a:cubicBezTo>
                  <a:pt x="608964" y="2957993"/>
                  <a:pt x="598486" y="2957040"/>
                  <a:pt x="587056" y="2957040"/>
                </a:cubicBezTo>
                <a:close/>
                <a:moveTo>
                  <a:pt x="1647187" y="2952278"/>
                </a:moveTo>
                <a:lnTo>
                  <a:pt x="1647187" y="2998951"/>
                </a:lnTo>
                <a:lnTo>
                  <a:pt x="1628137" y="2998951"/>
                </a:lnTo>
                <a:lnTo>
                  <a:pt x="1628137" y="3028479"/>
                </a:lnTo>
                <a:lnTo>
                  <a:pt x="1647187" y="3028479"/>
                </a:lnTo>
                <a:lnTo>
                  <a:pt x="1647187" y="3095155"/>
                </a:lnTo>
                <a:cubicBezTo>
                  <a:pt x="1647187" y="3119920"/>
                  <a:pt x="1665284" y="3122778"/>
                  <a:pt x="1682429" y="3122778"/>
                </a:cubicBezTo>
                <a:cubicBezTo>
                  <a:pt x="1691954" y="3122778"/>
                  <a:pt x="1709099" y="3120873"/>
                  <a:pt x="1709099" y="3120873"/>
                </a:cubicBezTo>
                <a:lnTo>
                  <a:pt x="1709099" y="3091345"/>
                </a:lnTo>
                <a:cubicBezTo>
                  <a:pt x="1709099" y="3091345"/>
                  <a:pt x="1701479" y="3091345"/>
                  <a:pt x="1692907" y="3091345"/>
                </a:cubicBezTo>
                <a:cubicBezTo>
                  <a:pt x="1687192" y="3091345"/>
                  <a:pt x="1681477" y="3090392"/>
                  <a:pt x="1681477" y="3082772"/>
                </a:cubicBezTo>
                <a:lnTo>
                  <a:pt x="1681477" y="3027526"/>
                </a:lnTo>
                <a:lnTo>
                  <a:pt x="1708147" y="3027526"/>
                </a:lnTo>
                <a:lnTo>
                  <a:pt x="1708147" y="2997998"/>
                </a:lnTo>
                <a:lnTo>
                  <a:pt x="1681477" y="2997998"/>
                </a:lnTo>
                <a:lnTo>
                  <a:pt x="1681477" y="2952278"/>
                </a:lnTo>
                <a:close/>
                <a:moveTo>
                  <a:pt x="1341435" y="2934180"/>
                </a:moveTo>
                <a:cubicBezTo>
                  <a:pt x="1329052" y="2934180"/>
                  <a:pt x="1319527" y="2943705"/>
                  <a:pt x="1319527" y="2956088"/>
                </a:cubicBezTo>
                <a:cubicBezTo>
                  <a:pt x="1319527" y="2968471"/>
                  <a:pt x="1329052" y="2977996"/>
                  <a:pt x="1341435" y="2977996"/>
                </a:cubicBezTo>
                <a:cubicBezTo>
                  <a:pt x="1353817" y="2977996"/>
                  <a:pt x="1363342" y="2967518"/>
                  <a:pt x="1363342" y="2956088"/>
                </a:cubicBezTo>
                <a:cubicBezTo>
                  <a:pt x="1363342" y="2944658"/>
                  <a:pt x="1353817" y="2934180"/>
                  <a:pt x="1341435" y="2934180"/>
                </a:cubicBezTo>
                <a:close/>
                <a:moveTo>
                  <a:pt x="1032826" y="2934180"/>
                </a:moveTo>
                <a:lnTo>
                  <a:pt x="1032826" y="3119920"/>
                </a:lnTo>
                <a:lnTo>
                  <a:pt x="1067116" y="3119920"/>
                </a:lnTo>
                <a:lnTo>
                  <a:pt x="1067116" y="2934180"/>
                </a:lnTo>
                <a:close/>
                <a:moveTo>
                  <a:pt x="922336" y="2930370"/>
                </a:moveTo>
                <a:cubicBezTo>
                  <a:pt x="867091" y="2930370"/>
                  <a:pt x="825181" y="2970376"/>
                  <a:pt x="825181" y="3026574"/>
                </a:cubicBezTo>
                <a:cubicBezTo>
                  <a:pt x="825181" y="3082772"/>
                  <a:pt x="880426" y="3122778"/>
                  <a:pt x="922336" y="3122778"/>
                </a:cubicBezTo>
                <a:cubicBezTo>
                  <a:pt x="964246" y="3122778"/>
                  <a:pt x="1003298" y="3097060"/>
                  <a:pt x="1013776" y="3053244"/>
                </a:cubicBezTo>
                <a:lnTo>
                  <a:pt x="973771" y="3053244"/>
                </a:lnTo>
                <a:cubicBezTo>
                  <a:pt x="967103" y="3075152"/>
                  <a:pt x="948053" y="3088488"/>
                  <a:pt x="923288" y="3088488"/>
                </a:cubicBezTo>
                <a:cubicBezTo>
                  <a:pt x="888046" y="3088488"/>
                  <a:pt x="865186" y="3061817"/>
                  <a:pt x="865186" y="3026574"/>
                </a:cubicBezTo>
                <a:cubicBezTo>
                  <a:pt x="865186" y="2991331"/>
                  <a:pt x="888046" y="2964661"/>
                  <a:pt x="923288" y="2964661"/>
                </a:cubicBezTo>
                <a:cubicBezTo>
                  <a:pt x="947101" y="2964661"/>
                  <a:pt x="966151" y="2977996"/>
                  <a:pt x="972818" y="2999904"/>
                </a:cubicBezTo>
                <a:lnTo>
                  <a:pt x="1013776" y="2999904"/>
                </a:lnTo>
                <a:cubicBezTo>
                  <a:pt x="1002346" y="2956088"/>
                  <a:pt x="977581" y="2930370"/>
                  <a:pt x="922336" y="2930370"/>
                </a:cubicBezTo>
                <a:close/>
                <a:moveTo>
                  <a:pt x="646112" y="2910367"/>
                </a:moveTo>
                <a:cubicBezTo>
                  <a:pt x="634682" y="2925607"/>
                  <a:pt x="626109" y="2941800"/>
                  <a:pt x="619442" y="2958945"/>
                </a:cubicBezTo>
                <a:cubicBezTo>
                  <a:pt x="666114" y="2966565"/>
                  <a:pt x="707072" y="2991331"/>
                  <a:pt x="735647" y="3026574"/>
                </a:cubicBezTo>
                <a:cubicBezTo>
                  <a:pt x="747077" y="3012286"/>
                  <a:pt x="757554" y="2996093"/>
                  <a:pt x="764222" y="2978948"/>
                </a:cubicBezTo>
                <a:cubicBezTo>
                  <a:pt x="732789" y="2946563"/>
                  <a:pt x="691832" y="2921797"/>
                  <a:pt x="646112" y="2910367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8040688" y="3429000"/>
                </a:lnTo>
                <a:lnTo>
                  <a:pt x="7499776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click </a:t>
            </a:r>
            <a:r>
              <a:rPr lang="en-US" noProof="0" dirty="0"/>
              <a:t>center</a:t>
            </a:r>
            <a:r>
              <a:rPr lang="en-US" dirty="0"/>
              <a:t> icon to insert light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2025 Clarivate.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3226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129338"/>
            <a:ext cx="227965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CFA6BBC-586D-E0A3-EF35-77D4AFC29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3429000"/>
            <a:ext cx="12192000" cy="3429000"/>
          </a:xfrm>
          <a:custGeom>
            <a:avLst/>
            <a:gdLst>
              <a:gd name="connsiteX0" fmla="*/ 1579559 w 12192000"/>
              <a:gd name="connsiteY0" fmla="*/ 3067532 h 3429000"/>
              <a:gd name="connsiteX1" fmla="*/ 1579559 w 12192000"/>
              <a:gd name="connsiteY1" fmla="*/ 3076105 h 3429000"/>
              <a:gd name="connsiteX2" fmla="*/ 1555747 w 12192000"/>
              <a:gd name="connsiteY2" fmla="*/ 3098013 h 3429000"/>
              <a:gd name="connsiteX3" fmla="*/ 1538602 w 12192000"/>
              <a:gd name="connsiteY3" fmla="*/ 3083725 h 3429000"/>
              <a:gd name="connsiteX4" fmla="*/ 1555747 w 12192000"/>
              <a:gd name="connsiteY4" fmla="*/ 3070390 h 3429000"/>
              <a:gd name="connsiteX5" fmla="*/ 1569082 w 12192000"/>
              <a:gd name="connsiteY5" fmla="*/ 3070390 h 3429000"/>
              <a:gd name="connsiteX6" fmla="*/ 1579559 w 12192000"/>
              <a:gd name="connsiteY6" fmla="*/ 3067532 h 3429000"/>
              <a:gd name="connsiteX7" fmla="*/ 1162365 w 12192000"/>
              <a:gd name="connsiteY7" fmla="*/ 3067532 h 3429000"/>
              <a:gd name="connsiteX8" fmla="*/ 1162365 w 12192000"/>
              <a:gd name="connsiteY8" fmla="*/ 3076105 h 3429000"/>
              <a:gd name="connsiteX9" fmla="*/ 1138553 w 12192000"/>
              <a:gd name="connsiteY9" fmla="*/ 3098013 h 3429000"/>
              <a:gd name="connsiteX10" fmla="*/ 1121408 w 12192000"/>
              <a:gd name="connsiteY10" fmla="*/ 3083725 h 3429000"/>
              <a:gd name="connsiteX11" fmla="*/ 1138553 w 12192000"/>
              <a:gd name="connsiteY11" fmla="*/ 3070390 h 3429000"/>
              <a:gd name="connsiteX12" fmla="*/ 1151888 w 12192000"/>
              <a:gd name="connsiteY12" fmla="*/ 3070390 h 3429000"/>
              <a:gd name="connsiteX13" fmla="*/ 1162365 w 12192000"/>
              <a:gd name="connsiteY13" fmla="*/ 3067532 h 3429000"/>
              <a:gd name="connsiteX14" fmla="*/ 736599 w 12192000"/>
              <a:gd name="connsiteY14" fmla="*/ 3026574 h 3429000"/>
              <a:gd name="connsiteX15" fmla="*/ 619442 w 12192000"/>
              <a:gd name="connsiteY15" fmla="*/ 3094203 h 3429000"/>
              <a:gd name="connsiteX16" fmla="*/ 632777 w 12192000"/>
              <a:gd name="connsiteY16" fmla="*/ 3123731 h 3429000"/>
              <a:gd name="connsiteX17" fmla="*/ 646112 w 12192000"/>
              <a:gd name="connsiteY17" fmla="*/ 3142781 h 3429000"/>
              <a:gd name="connsiteX18" fmla="*/ 765174 w 12192000"/>
              <a:gd name="connsiteY18" fmla="*/ 3074200 h 3429000"/>
              <a:gd name="connsiteX19" fmla="*/ 736599 w 12192000"/>
              <a:gd name="connsiteY19" fmla="*/ 3026574 h 3429000"/>
              <a:gd name="connsiteX20" fmla="*/ 1781490 w 12192000"/>
              <a:gd name="connsiteY20" fmla="*/ 3023716 h 3429000"/>
              <a:gd name="connsiteX21" fmla="*/ 1808160 w 12192000"/>
              <a:gd name="connsiteY21" fmla="*/ 3045624 h 3429000"/>
              <a:gd name="connsiteX22" fmla="*/ 1753867 w 12192000"/>
              <a:gd name="connsiteY22" fmla="*/ 3045624 h 3429000"/>
              <a:gd name="connsiteX23" fmla="*/ 1781490 w 12192000"/>
              <a:gd name="connsiteY23" fmla="*/ 3023716 h 3429000"/>
              <a:gd name="connsiteX24" fmla="*/ 1309050 w 12192000"/>
              <a:gd name="connsiteY24" fmla="*/ 2997999 h 3429000"/>
              <a:gd name="connsiteX25" fmla="*/ 1309050 w 12192000"/>
              <a:gd name="connsiteY25" fmla="*/ 3027526 h 3429000"/>
              <a:gd name="connsiteX26" fmla="*/ 1326195 w 12192000"/>
              <a:gd name="connsiteY26" fmla="*/ 3027526 h 3429000"/>
              <a:gd name="connsiteX27" fmla="*/ 1326195 w 12192000"/>
              <a:gd name="connsiteY27" fmla="*/ 3119920 h 3429000"/>
              <a:gd name="connsiteX28" fmla="*/ 1360485 w 12192000"/>
              <a:gd name="connsiteY28" fmla="*/ 3119920 h 3429000"/>
              <a:gd name="connsiteX29" fmla="*/ 1360485 w 12192000"/>
              <a:gd name="connsiteY29" fmla="*/ 2997999 h 3429000"/>
              <a:gd name="connsiteX30" fmla="*/ 1372868 w 12192000"/>
              <a:gd name="connsiteY30" fmla="*/ 2997998 h 3429000"/>
              <a:gd name="connsiteX31" fmla="*/ 1414778 w 12192000"/>
              <a:gd name="connsiteY31" fmla="*/ 3119920 h 3429000"/>
              <a:gd name="connsiteX32" fmla="*/ 1457640 w 12192000"/>
              <a:gd name="connsiteY32" fmla="*/ 3119920 h 3429000"/>
              <a:gd name="connsiteX33" fmla="*/ 1501455 w 12192000"/>
              <a:gd name="connsiteY33" fmla="*/ 2997998 h 3429000"/>
              <a:gd name="connsiteX34" fmla="*/ 1465260 w 12192000"/>
              <a:gd name="connsiteY34" fmla="*/ 2997998 h 3429000"/>
              <a:gd name="connsiteX35" fmla="*/ 1437638 w 12192000"/>
              <a:gd name="connsiteY35" fmla="*/ 3082772 h 3429000"/>
              <a:gd name="connsiteX36" fmla="*/ 1410015 w 12192000"/>
              <a:gd name="connsiteY36" fmla="*/ 2997998 h 3429000"/>
              <a:gd name="connsiteX37" fmla="*/ 1781490 w 12192000"/>
              <a:gd name="connsiteY37" fmla="*/ 2996093 h 3429000"/>
              <a:gd name="connsiteX38" fmla="*/ 1718625 w 12192000"/>
              <a:gd name="connsiteY38" fmla="*/ 3059912 h 3429000"/>
              <a:gd name="connsiteX39" fmla="*/ 1782442 w 12192000"/>
              <a:gd name="connsiteY39" fmla="*/ 3123730 h 3429000"/>
              <a:gd name="connsiteX40" fmla="*/ 1843402 w 12192000"/>
              <a:gd name="connsiteY40" fmla="*/ 3085629 h 3429000"/>
              <a:gd name="connsiteX41" fmla="*/ 1807207 w 12192000"/>
              <a:gd name="connsiteY41" fmla="*/ 3081819 h 3429000"/>
              <a:gd name="connsiteX42" fmla="*/ 1782442 w 12192000"/>
              <a:gd name="connsiteY42" fmla="*/ 3094202 h 3429000"/>
              <a:gd name="connsiteX43" fmla="*/ 1754820 w 12192000"/>
              <a:gd name="connsiteY43" fmla="*/ 3069437 h 3429000"/>
              <a:gd name="connsiteX44" fmla="*/ 1845307 w 12192000"/>
              <a:gd name="connsiteY44" fmla="*/ 3069437 h 3429000"/>
              <a:gd name="connsiteX45" fmla="*/ 1845307 w 12192000"/>
              <a:gd name="connsiteY45" fmla="*/ 3068484 h 3429000"/>
              <a:gd name="connsiteX46" fmla="*/ 1781490 w 12192000"/>
              <a:gd name="connsiteY46" fmla="*/ 2996093 h 3429000"/>
              <a:gd name="connsiteX47" fmla="*/ 1282380 w 12192000"/>
              <a:gd name="connsiteY47" fmla="*/ 2996093 h 3429000"/>
              <a:gd name="connsiteX48" fmla="*/ 1250947 w 12192000"/>
              <a:gd name="connsiteY48" fmla="*/ 3017048 h 3429000"/>
              <a:gd name="connsiteX49" fmla="*/ 1250947 w 12192000"/>
              <a:gd name="connsiteY49" fmla="*/ 2997998 h 3429000"/>
              <a:gd name="connsiteX50" fmla="*/ 1217610 w 12192000"/>
              <a:gd name="connsiteY50" fmla="*/ 2997998 h 3429000"/>
              <a:gd name="connsiteX51" fmla="*/ 1217610 w 12192000"/>
              <a:gd name="connsiteY51" fmla="*/ 3119920 h 3429000"/>
              <a:gd name="connsiteX52" fmla="*/ 1251900 w 12192000"/>
              <a:gd name="connsiteY52" fmla="*/ 3119920 h 3429000"/>
              <a:gd name="connsiteX53" fmla="*/ 1251900 w 12192000"/>
              <a:gd name="connsiteY53" fmla="*/ 3061817 h 3429000"/>
              <a:gd name="connsiteX54" fmla="*/ 1277617 w 12192000"/>
              <a:gd name="connsiteY54" fmla="*/ 3032289 h 3429000"/>
              <a:gd name="connsiteX55" fmla="*/ 1291905 w 12192000"/>
              <a:gd name="connsiteY55" fmla="*/ 3032289 h 3429000"/>
              <a:gd name="connsiteX56" fmla="*/ 1291905 w 12192000"/>
              <a:gd name="connsiteY56" fmla="*/ 2997046 h 3429000"/>
              <a:gd name="connsiteX57" fmla="*/ 1282380 w 12192000"/>
              <a:gd name="connsiteY57" fmla="*/ 2996093 h 3429000"/>
              <a:gd name="connsiteX58" fmla="*/ 1562414 w 12192000"/>
              <a:gd name="connsiteY58" fmla="*/ 2995141 h 3429000"/>
              <a:gd name="connsiteX59" fmla="*/ 1510027 w 12192000"/>
              <a:gd name="connsiteY59" fmla="*/ 3010381 h 3429000"/>
              <a:gd name="connsiteX60" fmla="*/ 1523362 w 12192000"/>
              <a:gd name="connsiteY60" fmla="*/ 3036099 h 3429000"/>
              <a:gd name="connsiteX61" fmla="*/ 1559557 w 12192000"/>
              <a:gd name="connsiteY61" fmla="*/ 3024669 h 3429000"/>
              <a:gd name="connsiteX62" fmla="*/ 1579559 w 12192000"/>
              <a:gd name="connsiteY62" fmla="*/ 3038957 h 3429000"/>
              <a:gd name="connsiteX63" fmla="*/ 1580512 w 12192000"/>
              <a:gd name="connsiteY63" fmla="*/ 3039909 h 3429000"/>
              <a:gd name="connsiteX64" fmla="*/ 1571939 w 12192000"/>
              <a:gd name="connsiteY64" fmla="*/ 3047529 h 3429000"/>
              <a:gd name="connsiteX65" fmla="*/ 1548127 w 12192000"/>
              <a:gd name="connsiteY65" fmla="*/ 3047529 h 3429000"/>
              <a:gd name="connsiteX66" fmla="*/ 1504312 w 12192000"/>
              <a:gd name="connsiteY66" fmla="*/ 3084677 h 3429000"/>
              <a:gd name="connsiteX67" fmla="*/ 1547174 w 12192000"/>
              <a:gd name="connsiteY67" fmla="*/ 3122778 h 3429000"/>
              <a:gd name="connsiteX68" fmla="*/ 1581464 w 12192000"/>
              <a:gd name="connsiteY68" fmla="*/ 3108490 h 3429000"/>
              <a:gd name="connsiteX69" fmla="*/ 1581464 w 12192000"/>
              <a:gd name="connsiteY69" fmla="*/ 3119920 h 3429000"/>
              <a:gd name="connsiteX70" fmla="*/ 1615754 w 12192000"/>
              <a:gd name="connsiteY70" fmla="*/ 3119920 h 3429000"/>
              <a:gd name="connsiteX71" fmla="*/ 1615754 w 12192000"/>
              <a:gd name="connsiteY71" fmla="*/ 3039909 h 3429000"/>
              <a:gd name="connsiteX72" fmla="*/ 1562414 w 12192000"/>
              <a:gd name="connsiteY72" fmla="*/ 2995141 h 3429000"/>
              <a:gd name="connsiteX73" fmla="*/ 1145220 w 12192000"/>
              <a:gd name="connsiteY73" fmla="*/ 2995141 h 3429000"/>
              <a:gd name="connsiteX74" fmla="*/ 1092833 w 12192000"/>
              <a:gd name="connsiteY74" fmla="*/ 3010381 h 3429000"/>
              <a:gd name="connsiteX75" fmla="*/ 1106168 w 12192000"/>
              <a:gd name="connsiteY75" fmla="*/ 3036099 h 3429000"/>
              <a:gd name="connsiteX76" fmla="*/ 1142363 w 12192000"/>
              <a:gd name="connsiteY76" fmla="*/ 3024669 h 3429000"/>
              <a:gd name="connsiteX77" fmla="*/ 1162365 w 12192000"/>
              <a:gd name="connsiteY77" fmla="*/ 3038957 h 3429000"/>
              <a:gd name="connsiteX78" fmla="*/ 1163318 w 12192000"/>
              <a:gd name="connsiteY78" fmla="*/ 3039909 h 3429000"/>
              <a:gd name="connsiteX79" fmla="*/ 1154745 w 12192000"/>
              <a:gd name="connsiteY79" fmla="*/ 3047529 h 3429000"/>
              <a:gd name="connsiteX80" fmla="*/ 1130933 w 12192000"/>
              <a:gd name="connsiteY80" fmla="*/ 3047529 h 3429000"/>
              <a:gd name="connsiteX81" fmla="*/ 1087118 w 12192000"/>
              <a:gd name="connsiteY81" fmla="*/ 3084677 h 3429000"/>
              <a:gd name="connsiteX82" fmla="*/ 1129980 w 12192000"/>
              <a:gd name="connsiteY82" fmla="*/ 3122778 h 3429000"/>
              <a:gd name="connsiteX83" fmla="*/ 1164270 w 12192000"/>
              <a:gd name="connsiteY83" fmla="*/ 3108490 h 3429000"/>
              <a:gd name="connsiteX84" fmla="*/ 1164270 w 12192000"/>
              <a:gd name="connsiteY84" fmla="*/ 3119920 h 3429000"/>
              <a:gd name="connsiteX85" fmla="*/ 1198560 w 12192000"/>
              <a:gd name="connsiteY85" fmla="*/ 3119920 h 3429000"/>
              <a:gd name="connsiteX86" fmla="*/ 1198560 w 12192000"/>
              <a:gd name="connsiteY86" fmla="*/ 3039909 h 3429000"/>
              <a:gd name="connsiteX87" fmla="*/ 1145220 w 12192000"/>
              <a:gd name="connsiteY87" fmla="*/ 2995141 h 3429000"/>
              <a:gd name="connsiteX88" fmla="*/ 587056 w 12192000"/>
              <a:gd name="connsiteY88" fmla="*/ 2957040 h 3429000"/>
              <a:gd name="connsiteX89" fmla="*/ 564196 w 12192000"/>
              <a:gd name="connsiteY89" fmla="*/ 2957993 h 3429000"/>
              <a:gd name="connsiteX90" fmla="*/ 564196 w 12192000"/>
              <a:gd name="connsiteY90" fmla="*/ 3095155 h 3429000"/>
              <a:gd name="connsiteX91" fmla="*/ 587056 w 12192000"/>
              <a:gd name="connsiteY91" fmla="*/ 3097060 h 3429000"/>
              <a:gd name="connsiteX92" fmla="*/ 619441 w 12192000"/>
              <a:gd name="connsiteY92" fmla="*/ 3094202 h 3429000"/>
              <a:gd name="connsiteX93" fmla="*/ 613726 w 12192000"/>
              <a:gd name="connsiteY93" fmla="*/ 2977043 h 3429000"/>
              <a:gd name="connsiteX94" fmla="*/ 619441 w 12192000"/>
              <a:gd name="connsiteY94" fmla="*/ 2959898 h 3429000"/>
              <a:gd name="connsiteX95" fmla="*/ 587056 w 12192000"/>
              <a:gd name="connsiteY95" fmla="*/ 2957040 h 3429000"/>
              <a:gd name="connsiteX96" fmla="*/ 1647187 w 12192000"/>
              <a:gd name="connsiteY96" fmla="*/ 2952278 h 3429000"/>
              <a:gd name="connsiteX97" fmla="*/ 1647187 w 12192000"/>
              <a:gd name="connsiteY97" fmla="*/ 2998951 h 3429000"/>
              <a:gd name="connsiteX98" fmla="*/ 1628137 w 12192000"/>
              <a:gd name="connsiteY98" fmla="*/ 2998951 h 3429000"/>
              <a:gd name="connsiteX99" fmla="*/ 1628137 w 12192000"/>
              <a:gd name="connsiteY99" fmla="*/ 3028479 h 3429000"/>
              <a:gd name="connsiteX100" fmla="*/ 1647187 w 12192000"/>
              <a:gd name="connsiteY100" fmla="*/ 3028479 h 3429000"/>
              <a:gd name="connsiteX101" fmla="*/ 1647187 w 12192000"/>
              <a:gd name="connsiteY101" fmla="*/ 3095155 h 3429000"/>
              <a:gd name="connsiteX102" fmla="*/ 1682429 w 12192000"/>
              <a:gd name="connsiteY102" fmla="*/ 3122778 h 3429000"/>
              <a:gd name="connsiteX103" fmla="*/ 1709099 w 12192000"/>
              <a:gd name="connsiteY103" fmla="*/ 3120873 h 3429000"/>
              <a:gd name="connsiteX104" fmla="*/ 1709099 w 12192000"/>
              <a:gd name="connsiteY104" fmla="*/ 3091345 h 3429000"/>
              <a:gd name="connsiteX105" fmla="*/ 1692907 w 12192000"/>
              <a:gd name="connsiteY105" fmla="*/ 3091345 h 3429000"/>
              <a:gd name="connsiteX106" fmla="*/ 1681477 w 12192000"/>
              <a:gd name="connsiteY106" fmla="*/ 3082772 h 3429000"/>
              <a:gd name="connsiteX107" fmla="*/ 1681477 w 12192000"/>
              <a:gd name="connsiteY107" fmla="*/ 3027526 h 3429000"/>
              <a:gd name="connsiteX108" fmla="*/ 1708147 w 12192000"/>
              <a:gd name="connsiteY108" fmla="*/ 3027526 h 3429000"/>
              <a:gd name="connsiteX109" fmla="*/ 1708147 w 12192000"/>
              <a:gd name="connsiteY109" fmla="*/ 2997998 h 3429000"/>
              <a:gd name="connsiteX110" fmla="*/ 1681477 w 12192000"/>
              <a:gd name="connsiteY110" fmla="*/ 2997998 h 3429000"/>
              <a:gd name="connsiteX111" fmla="*/ 1681477 w 12192000"/>
              <a:gd name="connsiteY111" fmla="*/ 2952278 h 3429000"/>
              <a:gd name="connsiteX112" fmla="*/ 1341435 w 12192000"/>
              <a:gd name="connsiteY112" fmla="*/ 2934180 h 3429000"/>
              <a:gd name="connsiteX113" fmla="*/ 1319527 w 12192000"/>
              <a:gd name="connsiteY113" fmla="*/ 2956088 h 3429000"/>
              <a:gd name="connsiteX114" fmla="*/ 1341435 w 12192000"/>
              <a:gd name="connsiteY114" fmla="*/ 2977996 h 3429000"/>
              <a:gd name="connsiteX115" fmla="*/ 1363342 w 12192000"/>
              <a:gd name="connsiteY115" fmla="*/ 2956088 h 3429000"/>
              <a:gd name="connsiteX116" fmla="*/ 1341435 w 12192000"/>
              <a:gd name="connsiteY116" fmla="*/ 2934180 h 3429000"/>
              <a:gd name="connsiteX117" fmla="*/ 1032826 w 12192000"/>
              <a:gd name="connsiteY117" fmla="*/ 2934180 h 3429000"/>
              <a:gd name="connsiteX118" fmla="*/ 1032826 w 12192000"/>
              <a:gd name="connsiteY118" fmla="*/ 3119920 h 3429000"/>
              <a:gd name="connsiteX119" fmla="*/ 1067116 w 12192000"/>
              <a:gd name="connsiteY119" fmla="*/ 3119920 h 3429000"/>
              <a:gd name="connsiteX120" fmla="*/ 1067116 w 12192000"/>
              <a:gd name="connsiteY120" fmla="*/ 2934180 h 3429000"/>
              <a:gd name="connsiteX121" fmla="*/ 922336 w 12192000"/>
              <a:gd name="connsiteY121" fmla="*/ 2930370 h 3429000"/>
              <a:gd name="connsiteX122" fmla="*/ 825181 w 12192000"/>
              <a:gd name="connsiteY122" fmla="*/ 3026574 h 3429000"/>
              <a:gd name="connsiteX123" fmla="*/ 922336 w 12192000"/>
              <a:gd name="connsiteY123" fmla="*/ 3122778 h 3429000"/>
              <a:gd name="connsiteX124" fmla="*/ 1013776 w 12192000"/>
              <a:gd name="connsiteY124" fmla="*/ 3053244 h 3429000"/>
              <a:gd name="connsiteX125" fmla="*/ 973771 w 12192000"/>
              <a:gd name="connsiteY125" fmla="*/ 3053244 h 3429000"/>
              <a:gd name="connsiteX126" fmla="*/ 923288 w 12192000"/>
              <a:gd name="connsiteY126" fmla="*/ 3088488 h 3429000"/>
              <a:gd name="connsiteX127" fmla="*/ 865186 w 12192000"/>
              <a:gd name="connsiteY127" fmla="*/ 3026574 h 3429000"/>
              <a:gd name="connsiteX128" fmla="*/ 923288 w 12192000"/>
              <a:gd name="connsiteY128" fmla="*/ 2964661 h 3429000"/>
              <a:gd name="connsiteX129" fmla="*/ 972818 w 12192000"/>
              <a:gd name="connsiteY129" fmla="*/ 2999904 h 3429000"/>
              <a:gd name="connsiteX130" fmla="*/ 1013776 w 12192000"/>
              <a:gd name="connsiteY130" fmla="*/ 2999904 h 3429000"/>
              <a:gd name="connsiteX131" fmla="*/ 922336 w 12192000"/>
              <a:gd name="connsiteY131" fmla="*/ 2930370 h 3429000"/>
              <a:gd name="connsiteX132" fmla="*/ 646112 w 12192000"/>
              <a:gd name="connsiteY132" fmla="*/ 2910367 h 3429000"/>
              <a:gd name="connsiteX133" fmla="*/ 619442 w 12192000"/>
              <a:gd name="connsiteY133" fmla="*/ 2958945 h 3429000"/>
              <a:gd name="connsiteX134" fmla="*/ 735647 w 12192000"/>
              <a:gd name="connsiteY134" fmla="*/ 3026574 h 3429000"/>
              <a:gd name="connsiteX135" fmla="*/ 764222 w 12192000"/>
              <a:gd name="connsiteY135" fmla="*/ 2978948 h 3429000"/>
              <a:gd name="connsiteX136" fmla="*/ 646112 w 12192000"/>
              <a:gd name="connsiteY136" fmla="*/ 2910367 h 3429000"/>
              <a:gd name="connsiteX137" fmla="*/ 0 w 12192000"/>
              <a:gd name="connsiteY137" fmla="*/ 0 h 3429000"/>
              <a:gd name="connsiteX138" fmla="*/ 12192000 w 12192000"/>
              <a:gd name="connsiteY138" fmla="*/ 0 h 3429000"/>
              <a:gd name="connsiteX139" fmla="*/ 12192000 w 12192000"/>
              <a:gd name="connsiteY139" fmla="*/ 3429000 h 3429000"/>
              <a:gd name="connsiteX140" fmla="*/ 8040688 w 12192000"/>
              <a:gd name="connsiteY140" fmla="*/ 3429000 h 3429000"/>
              <a:gd name="connsiteX141" fmla="*/ 7499776 w 12192000"/>
              <a:gd name="connsiteY141" fmla="*/ 3429000 h 3429000"/>
              <a:gd name="connsiteX142" fmla="*/ 0 w 12192000"/>
              <a:gd name="connsiteY142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3429000">
                <a:moveTo>
                  <a:pt x="1579559" y="3067532"/>
                </a:moveTo>
                <a:lnTo>
                  <a:pt x="1579559" y="3076105"/>
                </a:lnTo>
                <a:cubicBezTo>
                  <a:pt x="1579559" y="3091345"/>
                  <a:pt x="1566224" y="3098013"/>
                  <a:pt x="1555747" y="3098013"/>
                </a:cubicBezTo>
                <a:cubicBezTo>
                  <a:pt x="1545269" y="3098013"/>
                  <a:pt x="1538602" y="3092298"/>
                  <a:pt x="1538602" y="3083725"/>
                </a:cubicBezTo>
                <a:cubicBezTo>
                  <a:pt x="1538602" y="3075152"/>
                  <a:pt x="1545269" y="3070390"/>
                  <a:pt x="1555747" y="3070390"/>
                </a:cubicBezTo>
                <a:lnTo>
                  <a:pt x="1569082" y="3070390"/>
                </a:lnTo>
                <a:cubicBezTo>
                  <a:pt x="1573844" y="3070390"/>
                  <a:pt x="1577654" y="3069437"/>
                  <a:pt x="1579559" y="3067532"/>
                </a:cubicBezTo>
                <a:close/>
                <a:moveTo>
                  <a:pt x="1162365" y="3067532"/>
                </a:moveTo>
                <a:lnTo>
                  <a:pt x="1162365" y="3076105"/>
                </a:lnTo>
                <a:cubicBezTo>
                  <a:pt x="1162365" y="3091345"/>
                  <a:pt x="1149030" y="3098013"/>
                  <a:pt x="1138553" y="3098013"/>
                </a:cubicBezTo>
                <a:cubicBezTo>
                  <a:pt x="1128075" y="3098013"/>
                  <a:pt x="1121408" y="3092298"/>
                  <a:pt x="1121408" y="3083725"/>
                </a:cubicBezTo>
                <a:cubicBezTo>
                  <a:pt x="1121408" y="3075152"/>
                  <a:pt x="1128075" y="3070390"/>
                  <a:pt x="1138553" y="3070390"/>
                </a:cubicBezTo>
                <a:lnTo>
                  <a:pt x="1151888" y="3070390"/>
                </a:lnTo>
                <a:cubicBezTo>
                  <a:pt x="1156650" y="3070390"/>
                  <a:pt x="1160460" y="3069437"/>
                  <a:pt x="1162365" y="3067532"/>
                </a:cubicBezTo>
                <a:close/>
                <a:moveTo>
                  <a:pt x="736599" y="3026574"/>
                </a:moveTo>
                <a:cubicBezTo>
                  <a:pt x="707072" y="3061817"/>
                  <a:pt x="666114" y="3086582"/>
                  <a:pt x="619442" y="3094203"/>
                </a:cubicBezTo>
                <a:cubicBezTo>
                  <a:pt x="623252" y="3103728"/>
                  <a:pt x="628014" y="3114205"/>
                  <a:pt x="632777" y="3123731"/>
                </a:cubicBezTo>
                <a:cubicBezTo>
                  <a:pt x="636587" y="3130398"/>
                  <a:pt x="641349" y="3137066"/>
                  <a:pt x="646112" y="3142781"/>
                </a:cubicBezTo>
                <a:cubicBezTo>
                  <a:pt x="691832" y="3131351"/>
                  <a:pt x="732789" y="3107538"/>
                  <a:pt x="765174" y="3074200"/>
                </a:cubicBezTo>
                <a:cubicBezTo>
                  <a:pt x="757554" y="3057054"/>
                  <a:pt x="748029" y="3040862"/>
                  <a:pt x="736599" y="3026574"/>
                </a:cubicBezTo>
                <a:close/>
                <a:moveTo>
                  <a:pt x="1781490" y="3023716"/>
                </a:moveTo>
                <a:cubicBezTo>
                  <a:pt x="1795777" y="3023716"/>
                  <a:pt x="1806255" y="3033241"/>
                  <a:pt x="1808160" y="3045624"/>
                </a:cubicBezTo>
                <a:lnTo>
                  <a:pt x="1753867" y="3045624"/>
                </a:lnTo>
                <a:cubicBezTo>
                  <a:pt x="1756725" y="3032289"/>
                  <a:pt x="1767202" y="3023716"/>
                  <a:pt x="1781490" y="3023716"/>
                </a:cubicBezTo>
                <a:close/>
                <a:moveTo>
                  <a:pt x="1309050" y="2997999"/>
                </a:moveTo>
                <a:lnTo>
                  <a:pt x="1309050" y="3027526"/>
                </a:lnTo>
                <a:lnTo>
                  <a:pt x="1326195" y="3027526"/>
                </a:lnTo>
                <a:lnTo>
                  <a:pt x="1326195" y="3119920"/>
                </a:lnTo>
                <a:lnTo>
                  <a:pt x="1360485" y="3119920"/>
                </a:lnTo>
                <a:lnTo>
                  <a:pt x="1360485" y="2997999"/>
                </a:lnTo>
                <a:close/>
                <a:moveTo>
                  <a:pt x="1372868" y="2997998"/>
                </a:moveTo>
                <a:lnTo>
                  <a:pt x="1414778" y="3119920"/>
                </a:lnTo>
                <a:lnTo>
                  <a:pt x="1457640" y="3119920"/>
                </a:lnTo>
                <a:lnTo>
                  <a:pt x="1501455" y="2997998"/>
                </a:lnTo>
                <a:lnTo>
                  <a:pt x="1465260" y="2997998"/>
                </a:lnTo>
                <a:lnTo>
                  <a:pt x="1437638" y="3082772"/>
                </a:lnTo>
                <a:lnTo>
                  <a:pt x="1410015" y="2997998"/>
                </a:lnTo>
                <a:close/>
                <a:moveTo>
                  <a:pt x="1781490" y="2996093"/>
                </a:moveTo>
                <a:cubicBezTo>
                  <a:pt x="1745295" y="2996093"/>
                  <a:pt x="1718625" y="3022763"/>
                  <a:pt x="1718625" y="3059912"/>
                </a:cubicBezTo>
                <a:cubicBezTo>
                  <a:pt x="1718625" y="3097060"/>
                  <a:pt x="1754820" y="3123730"/>
                  <a:pt x="1782442" y="3123730"/>
                </a:cubicBezTo>
                <a:cubicBezTo>
                  <a:pt x="1810065" y="3123730"/>
                  <a:pt x="1832925" y="3111347"/>
                  <a:pt x="1843402" y="3085629"/>
                </a:cubicBezTo>
                <a:lnTo>
                  <a:pt x="1807207" y="3081819"/>
                </a:lnTo>
                <a:cubicBezTo>
                  <a:pt x="1802445" y="3089439"/>
                  <a:pt x="1797682" y="3094202"/>
                  <a:pt x="1782442" y="3094202"/>
                </a:cubicBezTo>
                <a:cubicBezTo>
                  <a:pt x="1767202" y="3094202"/>
                  <a:pt x="1756725" y="3082772"/>
                  <a:pt x="1754820" y="3069437"/>
                </a:cubicBezTo>
                <a:lnTo>
                  <a:pt x="1845307" y="3069437"/>
                </a:lnTo>
                <a:lnTo>
                  <a:pt x="1845307" y="3068484"/>
                </a:lnTo>
                <a:cubicBezTo>
                  <a:pt x="1845307" y="3018001"/>
                  <a:pt x="1817685" y="2996093"/>
                  <a:pt x="1781490" y="2996093"/>
                </a:cubicBezTo>
                <a:close/>
                <a:moveTo>
                  <a:pt x="1282380" y="2996093"/>
                </a:moveTo>
                <a:cubicBezTo>
                  <a:pt x="1267140" y="2996093"/>
                  <a:pt x="1255710" y="3003713"/>
                  <a:pt x="1250947" y="3017048"/>
                </a:cubicBezTo>
                <a:lnTo>
                  <a:pt x="1250947" y="2997998"/>
                </a:lnTo>
                <a:lnTo>
                  <a:pt x="1217610" y="2997998"/>
                </a:lnTo>
                <a:lnTo>
                  <a:pt x="1217610" y="3119920"/>
                </a:lnTo>
                <a:lnTo>
                  <a:pt x="1251900" y="3119920"/>
                </a:lnTo>
                <a:lnTo>
                  <a:pt x="1251900" y="3061817"/>
                </a:lnTo>
                <a:cubicBezTo>
                  <a:pt x="1251900" y="3040861"/>
                  <a:pt x="1260472" y="3032289"/>
                  <a:pt x="1277617" y="3032289"/>
                </a:cubicBezTo>
                <a:lnTo>
                  <a:pt x="1291905" y="3032289"/>
                </a:lnTo>
                <a:cubicBezTo>
                  <a:pt x="1291905" y="3032289"/>
                  <a:pt x="1291905" y="2997046"/>
                  <a:pt x="1291905" y="2997046"/>
                </a:cubicBezTo>
                <a:cubicBezTo>
                  <a:pt x="1289047" y="2996093"/>
                  <a:pt x="1297620" y="2996093"/>
                  <a:pt x="1282380" y="2996093"/>
                </a:cubicBezTo>
                <a:close/>
                <a:moveTo>
                  <a:pt x="1562414" y="2995141"/>
                </a:moveTo>
                <a:cubicBezTo>
                  <a:pt x="1532887" y="2995141"/>
                  <a:pt x="1510027" y="3010381"/>
                  <a:pt x="1510027" y="3010381"/>
                </a:cubicBezTo>
                <a:lnTo>
                  <a:pt x="1523362" y="3036099"/>
                </a:lnTo>
                <a:cubicBezTo>
                  <a:pt x="1531934" y="3030384"/>
                  <a:pt x="1546222" y="3024669"/>
                  <a:pt x="1559557" y="3024669"/>
                </a:cubicBezTo>
                <a:cubicBezTo>
                  <a:pt x="1572892" y="3024669"/>
                  <a:pt x="1579559" y="3030384"/>
                  <a:pt x="1579559" y="3038957"/>
                </a:cubicBezTo>
                <a:lnTo>
                  <a:pt x="1580512" y="3039909"/>
                </a:lnTo>
                <a:cubicBezTo>
                  <a:pt x="1580512" y="3044672"/>
                  <a:pt x="1577654" y="3047529"/>
                  <a:pt x="1571939" y="3047529"/>
                </a:cubicBezTo>
                <a:lnTo>
                  <a:pt x="1548127" y="3047529"/>
                </a:lnTo>
                <a:cubicBezTo>
                  <a:pt x="1521457" y="3047529"/>
                  <a:pt x="1504312" y="3064675"/>
                  <a:pt x="1504312" y="3084677"/>
                </a:cubicBezTo>
                <a:cubicBezTo>
                  <a:pt x="1504312" y="3104680"/>
                  <a:pt x="1521457" y="3122778"/>
                  <a:pt x="1547174" y="3122778"/>
                </a:cubicBezTo>
                <a:cubicBezTo>
                  <a:pt x="1561462" y="3122778"/>
                  <a:pt x="1574797" y="3118015"/>
                  <a:pt x="1581464" y="3108490"/>
                </a:cubicBezTo>
                <a:lnTo>
                  <a:pt x="1581464" y="3119920"/>
                </a:lnTo>
                <a:lnTo>
                  <a:pt x="1615754" y="3119920"/>
                </a:lnTo>
                <a:lnTo>
                  <a:pt x="1615754" y="3039909"/>
                </a:lnTo>
                <a:cubicBezTo>
                  <a:pt x="1615754" y="3007524"/>
                  <a:pt x="1591942" y="2995141"/>
                  <a:pt x="1562414" y="2995141"/>
                </a:cubicBezTo>
                <a:close/>
                <a:moveTo>
                  <a:pt x="1145220" y="2995141"/>
                </a:moveTo>
                <a:cubicBezTo>
                  <a:pt x="1115693" y="2995141"/>
                  <a:pt x="1092833" y="3010381"/>
                  <a:pt x="1092833" y="3010381"/>
                </a:cubicBezTo>
                <a:lnTo>
                  <a:pt x="1106168" y="3036099"/>
                </a:lnTo>
                <a:cubicBezTo>
                  <a:pt x="1114740" y="3030384"/>
                  <a:pt x="1129028" y="3024669"/>
                  <a:pt x="1142363" y="3024669"/>
                </a:cubicBezTo>
                <a:cubicBezTo>
                  <a:pt x="1155698" y="3024669"/>
                  <a:pt x="1162365" y="3030384"/>
                  <a:pt x="1162365" y="3038957"/>
                </a:cubicBezTo>
                <a:lnTo>
                  <a:pt x="1163318" y="3039909"/>
                </a:lnTo>
                <a:cubicBezTo>
                  <a:pt x="1163318" y="3044672"/>
                  <a:pt x="1160460" y="3047529"/>
                  <a:pt x="1154745" y="3047529"/>
                </a:cubicBezTo>
                <a:lnTo>
                  <a:pt x="1130933" y="3047529"/>
                </a:lnTo>
                <a:cubicBezTo>
                  <a:pt x="1104263" y="3047529"/>
                  <a:pt x="1087118" y="3064675"/>
                  <a:pt x="1087118" y="3084677"/>
                </a:cubicBezTo>
                <a:cubicBezTo>
                  <a:pt x="1087118" y="3104680"/>
                  <a:pt x="1104263" y="3122778"/>
                  <a:pt x="1129980" y="3122778"/>
                </a:cubicBezTo>
                <a:cubicBezTo>
                  <a:pt x="1144268" y="3122778"/>
                  <a:pt x="1157603" y="3118015"/>
                  <a:pt x="1164270" y="3108490"/>
                </a:cubicBezTo>
                <a:lnTo>
                  <a:pt x="1164270" y="3119920"/>
                </a:lnTo>
                <a:lnTo>
                  <a:pt x="1198560" y="3119920"/>
                </a:lnTo>
                <a:lnTo>
                  <a:pt x="1198560" y="3039909"/>
                </a:lnTo>
                <a:cubicBezTo>
                  <a:pt x="1198560" y="3007524"/>
                  <a:pt x="1174748" y="2995141"/>
                  <a:pt x="1145220" y="2995141"/>
                </a:cubicBezTo>
                <a:close/>
                <a:moveTo>
                  <a:pt x="587056" y="2957040"/>
                </a:moveTo>
                <a:cubicBezTo>
                  <a:pt x="575626" y="2957040"/>
                  <a:pt x="571816" y="2957040"/>
                  <a:pt x="564196" y="2957993"/>
                </a:cubicBezTo>
                <a:cubicBezTo>
                  <a:pt x="551814" y="3001808"/>
                  <a:pt x="550861" y="3049434"/>
                  <a:pt x="564196" y="3095155"/>
                </a:cubicBezTo>
                <a:cubicBezTo>
                  <a:pt x="571816" y="3095155"/>
                  <a:pt x="579436" y="3097060"/>
                  <a:pt x="587056" y="3097060"/>
                </a:cubicBezTo>
                <a:cubicBezTo>
                  <a:pt x="598486" y="3097060"/>
                  <a:pt x="608964" y="3096107"/>
                  <a:pt x="619441" y="3094202"/>
                </a:cubicBezTo>
                <a:cubicBezTo>
                  <a:pt x="605154" y="3057054"/>
                  <a:pt x="603249" y="3016096"/>
                  <a:pt x="613726" y="2977043"/>
                </a:cubicBezTo>
                <a:cubicBezTo>
                  <a:pt x="615631" y="2971328"/>
                  <a:pt x="617536" y="2965613"/>
                  <a:pt x="619441" y="2959898"/>
                </a:cubicBezTo>
                <a:cubicBezTo>
                  <a:pt x="608964" y="2957993"/>
                  <a:pt x="598486" y="2957040"/>
                  <a:pt x="587056" y="2957040"/>
                </a:cubicBezTo>
                <a:close/>
                <a:moveTo>
                  <a:pt x="1647187" y="2952278"/>
                </a:moveTo>
                <a:lnTo>
                  <a:pt x="1647187" y="2998951"/>
                </a:lnTo>
                <a:lnTo>
                  <a:pt x="1628137" y="2998951"/>
                </a:lnTo>
                <a:lnTo>
                  <a:pt x="1628137" y="3028479"/>
                </a:lnTo>
                <a:lnTo>
                  <a:pt x="1647187" y="3028479"/>
                </a:lnTo>
                <a:lnTo>
                  <a:pt x="1647187" y="3095155"/>
                </a:lnTo>
                <a:cubicBezTo>
                  <a:pt x="1647187" y="3119920"/>
                  <a:pt x="1665284" y="3122778"/>
                  <a:pt x="1682429" y="3122778"/>
                </a:cubicBezTo>
                <a:cubicBezTo>
                  <a:pt x="1691954" y="3122778"/>
                  <a:pt x="1709099" y="3120873"/>
                  <a:pt x="1709099" y="3120873"/>
                </a:cubicBezTo>
                <a:lnTo>
                  <a:pt x="1709099" y="3091345"/>
                </a:lnTo>
                <a:cubicBezTo>
                  <a:pt x="1709099" y="3091345"/>
                  <a:pt x="1701479" y="3091345"/>
                  <a:pt x="1692907" y="3091345"/>
                </a:cubicBezTo>
                <a:cubicBezTo>
                  <a:pt x="1687192" y="3091345"/>
                  <a:pt x="1681477" y="3090392"/>
                  <a:pt x="1681477" y="3082772"/>
                </a:cubicBezTo>
                <a:lnTo>
                  <a:pt x="1681477" y="3027526"/>
                </a:lnTo>
                <a:lnTo>
                  <a:pt x="1708147" y="3027526"/>
                </a:lnTo>
                <a:lnTo>
                  <a:pt x="1708147" y="2997998"/>
                </a:lnTo>
                <a:lnTo>
                  <a:pt x="1681477" y="2997998"/>
                </a:lnTo>
                <a:lnTo>
                  <a:pt x="1681477" y="2952278"/>
                </a:lnTo>
                <a:close/>
                <a:moveTo>
                  <a:pt x="1341435" y="2934180"/>
                </a:moveTo>
                <a:cubicBezTo>
                  <a:pt x="1329052" y="2934180"/>
                  <a:pt x="1319527" y="2943705"/>
                  <a:pt x="1319527" y="2956088"/>
                </a:cubicBezTo>
                <a:cubicBezTo>
                  <a:pt x="1319527" y="2968471"/>
                  <a:pt x="1329052" y="2977996"/>
                  <a:pt x="1341435" y="2977996"/>
                </a:cubicBezTo>
                <a:cubicBezTo>
                  <a:pt x="1353817" y="2977996"/>
                  <a:pt x="1363342" y="2967518"/>
                  <a:pt x="1363342" y="2956088"/>
                </a:cubicBezTo>
                <a:cubicBezTo>
                  <a:pt x="1363342" y="2944658"/>
                  <a:pt x="1353817" y="2934180"/>
                  <a:pt x="1341435" y="2934180"/>
                </a:cubicBezTo>
                <a:close/>
                <a:moveTo>
                  <a:pt x="1032826" y="2934180"/>
                </a:moveTo>
                <a:lnTo>
                  <a:pt x="1032826" y="3119920"/>
                </a:lnTo>
                <a:lnTo>
                  <a:pt x="1067116" y="3119920"/>
                </a:lnTo>
                <a:lnTo>
                  <a:pt x="1067116" y="2934180"/>
                </a:lnTo>
                <a:close/>
                <a:moveTo>
                  <a:pt x="922336" y="2930370"/>
                </a:moveTo>
                <a:cubicBezTo>
                  <a:pt x="867091" y="2930370"/>
                  <a:pt x="825181" y="2970376"/>
                  <a:pt x="825181" y="3026574"/>
                </a:cubicBezTo>
                <a:cubicBezTo>
                  <a:pt x="825181" y="3082772"/>
                  <a:pt x="880426" y="3122778"/>
                  <a:pt x="922336" y="3122778"/>
                </a:cubicBezTo>
                <a:cubicBezTo>
                  <a:pt x="964246" y="3122778"/>
                  <a:pt x="1003298" y="3097060"/>
                  <a:pt x="1013776" y="3053244"/>
                </a:cubicBezTo>
                <a:lnTo>
                  <a:pt x="973771" y="3053244"/>
                </a:lnTo>
                <a:cubicBezTo>
                  <a:pt x="967103" y="3075152"/>
                  <a:pt x="948053" y="3088488"/>
                  <a:pt x="923288" y="3088488"/>
                </a:cubicBezTo>
                <a:cubicBezTo>
                  <a:pt x="888046" y="3088488"/>
                  <a:pt x="865186" y="3061817"/>
                  <a:pt x="865186" y="3026574"/>
                </a:cubicBezTo>
                <a:cubicBezTo>
                  <a:pt x="865186" y="2991331"/>
                  <a:pt x="888046" y="2964661"/>
                  <a:pt x="923288" y="2964661"/>
                </a:cubicBezTo>
                <a:cubicBezTo>
                  <a:pt x="947101" y="2964661"/>
                  <a:pt x="966151" y="2977996"/>
                  <a:pt x="972818" y="2999904"/>
                </a:cubicBezTo>
                <a:lnTo>
                  <a:pt x="1013776" y="2999904"/>
                </a:lnTo>
                <a:cubicBezTo>
                  <a:pt x="1002346" y="2956088"/>
                  <a:pt x="977581" y="2930370"/>
                  <a:pt x="922336" y="2930370"/>
                </a:cubicBezTo>
                <a:close/>
                <a:moveTo>
                  <a:pt x="646112" y="2910367"/>
                </a:moveTo>
                <a:cubicBezTo>
                  <a:pt x="634682" y="2925607"/>
                  <a:pt x="626109" y="2941800"/>
                  <a:pt x="619442" y="2958945"/>
                </a:cubicBezTo>
                <a:cubicBezTo>
                  <a:pt x="666114" y="2966565"/>
                  <a:pt x="707072" y="2991331"/>
                  <a:pt x="735647" y="3026574"/>
                </a:cubicBezTo>
                <a:cubicBezTo>
                  <a:pt x="747077" y="3012286"/>
                  <a:pt x="757554" y="2996093"/>
                  <a:pt x="764222" y="2978948"/>
                </a:cubicBezTo>
                <a:cubicBezTo>
                  <a:pt x="732789" y="2946563"/>
                  <a:pt x="691832" y="2921797"/>
                  <a:pt x="646112" y="2910367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8040688" y="3429000"/>
                </a:lnTo>
                <a:lnTo>
                  <a:pt x="7499776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click </a:t>
            </a:r>
            <a:r>
              <a:rPr lang="en-US" noProof="0" dirty="0"/>
              <a:t>center</a:t>
            </a:r>
            <a:r>
              <a:rPr lang="en-US" dirty="0"/>
              <a:t> icon to insert dark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2025 Clarivate.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37292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rus/mint pattern - Black 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659636-78CF-6EFF-68F5-52F1AB620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6A6F47D2-4DE8-3A51-AB24-AA4D5A7F13E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87488" y="2979813"/>
            <a:ext cx="8280400" cy="1107996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“Quote copy, resize textbox horizontally as required”.</a:t>
            </a:r>
            <a:endParaRPr lang="en-GB" dirty="0"/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51D1D711-9691-BEE7-727A-A074BC47FEA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87488" y="4286568"/>
            <a:ext cx="3600450" cy="259239"/>
          </a:xfrm>
          <a:noFill/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Forename Surname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0EFA41F3-CF2B-F07E-F3DA-DC0602B25A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87488" y="4543748"/>
            <a:ext cx="3600450" cy="259239"/>
          </a:xfrm>
          <a:noFill/>
        </p:spPr>
        <p:txBody>
          <a:bodyPr/>
          <a:lstStyle>
            <a:lvl1pPr marL="0" indent="0" algn="l">
              <a:buNone/>
              <a:defRPr sz="1500">
                <a:solidFill>
                  <a:schemeClr val="tx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Job title, Company name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2025 Clarivate.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9200" y="6348353"/>
            <a:ext cx="215899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6ECEDCA-E71D-E002-B6EF-1A2EE328FA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263" t="23870" r="9262" b="23680"/>
          <a:stretch/>
        </p:blipFill>
        <p:spPr>
          <a:xfrm>
            <a:off x="550863" y="6329363"/>
            <a:ext cx="1296000" cy="25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6956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Light Image -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24388A-E89F-1465-CB42-4F8D1E8B7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129338"/>
            <a:ext cx="227965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3CAA78D0-D0A4-A0FA-888C-DEC2B44E93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579559 w 12192000"/>
              <a:gd name="connsiteY0" fmla="*/ 6496532 h 6858000"/>
              <a:gd name="connsiteX1" fmla="*/ 1579559 w 12192000"/>
              <a:gd name="connsiteY1" fmla="*/ 6505105 h 6858000"/>
              <a:gd name="connsiteX2" fmla="*/ 1555747 w 12192000"/>
              <a:gd name="connsiteY2" fmla="*/ 6527013 h 6858000"/>
              <a:gd name="connsiteX3" fmla="*/ 1538602 w 12192000"/>
              <a:gd name="connsiteY3" fmla="*/ 6512725 h 6858000"/>
              <a:gd name="connsiteX4" fmla="*/ 1555747 w 12192000"/>
              <a:gd name="connsiteY4" fmla="*/ 6499390 h 6858000"/>
              <a:gd name="connsiteX5" fmla="*/ 1569082 w 12192000"/>
              <a:gd name="connsiteY5" fmla="*/ 6499390 h 6858000"/>
              <a:gd name="connsiteX6" fmla="*/ 1579559 w 12192000"/>
              <a:gd name="connsiteY6" fmla="*/ 6496532 h 6858000"/>
              <a:gd name="connsiteX7" fmla="*/ 1162365 w 12192000"/>
              <a:gd name="connsiteY7" fmla="*/ 6496532 h 6858000"/>
              <a:gd name="connsiteX8" fmla="*/ 1162365 w 12192000"/>
              <a:gd name="connsiteY8" fmla="*/ 6505105 h 6858000"/>
              <a:gd name="connsiteX9" fmla="*/ 1138553 w 12192000"/>
              <a:gd name="connsiteY9" fmla="*/ 6527013 h 6858000"/>
              <a:gd name="connsiteX10" fmla="*/ 1121408 w 12192000"/>
              <a:gd name="connsiteY10" fmla="*/ 6512725 h 6858000"/>
              <a:gd name="connsiteX11" fmla="*/ 1138553 w 12192000"/>
              <a:gd name="connsiteY11" fmla="*/ 6499390 h 6858000"/>
              <a:gd name="connsiteX12" fmla="*/ 1151888 w 12192000"/>
              <a:gd name="connsiteY12" fmla="*/ 6499390 h 6858000"/>
              <a:gd name="connsiteX13" fmla="*/ 1162365 w 12192000"/>
              <a:gd name="connsiteY13" fmla="*/ 6496532 h 6858000"/>
              <a:gd name="connsiteX14" fmla="*/ 736599 w 12192000"/>
              <a:gd name="connsiteY14" fmla="*/ 6455574 h 6858000"/>
              <a:gd name="connsiteX15" fmla="*/ 619442 w 12192000"/>
              <a:gd name="connsiteY15" fmla="*/ 6523203 h 6858000"/>
              <a:gd name="connsiteX16" fmla="*/ 632777 w 12192000"/>
              <a:gd name="connsiteY16" fmla="*/ 6552731 h 6858000"/>
              <a:gd name="connsiteX17" fmla="*/ 646112 w 12192000"/>
              <a:gd name="connsiteY17" fmla="*/ 6571781 h 6858000"/>
              <a:gd name="connsiteX18" fmla="*/ 765174 w 12192000"/>
              <a:gd name="connsiteY18" fmla="*/ 6503200 h 6858000"/>
              <a:gd name="connsiteX19" fmla="*/ 736599 w 12192000"/>
              <a:gd name="connsiteY19" fmla="*/ 6455574 h 6858000"/>
              <a:gd name="connsiteX20" fmla="*/ 1781490 w 12192000"/>
              <a:gd name="connsiteY20" fmla="*/ 6452716 h 6858000"/>
              <a:gd name="connsiteX21" fmla="*/ 1808160 w 12192000"/>
              <a:gd name="connsiteY21" fmla="*/ 6474624 h 6858000"/>
              <a:gd name="connsiteX22" fmla="*/ 1753867 w 12192000"/>
              <a:gd name="connsiteY22" fmla="*/ 6474624 h 6858000"/>
              <a:gd name="connsiteX23" fmla="*/ 1781490 w 12192000"/>
              <a:gd name="connsiteY23" fmla="*/ 6452716 h 6858000"/>
              <a:gd name="connsiteX24" fmla="*/ 1309050 w 12192000"/>
              <a:gd name="connsiteY24" fmla="*/ 6426999 h 6858000"/>
              <a:gd name="connsiteX25" fmla="*/ 1309050 w 12192000"/>
              <a:gd name="connsiteY25" fmla="*/ 6456526 h 6858000"/>
              <a:gd name="connsiteX26" fmla="*/ 1326195 w 12192000"/>
              <a:gd name="connsiteY26" fmla="*/ 6456526 h 6858000"/>
              <a:gd name="connsiteX27" fmla="*/ 1326195 w 12192000"/>
              <a:gd name="connsiteY27" fmla="*/ 6548920 h 6858000"/>
              <a:gd name="connsiteX28" fmla="*/ 1360485 w 12192000"/>
              <a:gd name="connsiteY28" fmla="*/ 6548920 h 6858000"/>
              <a:gd name="connsiteX29" fmla="*/ 1360485 w 12192000"/>
              <a:gd name="connsiteY29" fmla="*/ 6426999 h 6858000"/>
              <a:gd name="connsiteX30" fmla="*/ 1372868 w 12192000"/>
              <a:gd name="connsiteY30" fmla="*/ 6426998 h 6858000"/>
              <a:gd name="connsiteX31" fmla="*/ 1414778 w 12192000"/>
              <a:gd name="connsiteY31" fmla="*/ 6548920 h 6858000"/>
              <a:gd name="connsiteX32" fmla="*/ 1457640 w 12192000"/>
              <a:gd name="connsiteY32" fmla="*/ 6548920 h 6858000"/>
              <a:gd name="connsiteX33" fmla="*/ 1501455 w 12192000"/>
              <a:gd name="connsiteY33" fmla="*/ 6426998 h 6858000"/>
              <a:gd name="connsiteX34" fmla="*/ 1465260 w 12192000"/>
              <a:gd name="connsiteY34" fmla="*/ 6426998 h 6858000"/>
              <a:gd name="connsiteX35" fmla="*/ 1437638 w 12192000"/>
              <a:gd name="connsiteY35" fmla="*/ 6511772 h 6858000"/>
              <a:gd name="connsiteX36" fmla="*/ 1410015 w 12192000"/>
              <a:gd name="connsiteY36" fmla="*/ 6426998 h 6858000"/>
              <a:gd name="connsiteX37" fmla="*/ 1781490 w 12192000"/>
              <a:gd name="connsiteY37" fmla="*/ 6425093 h 6858000"/>
              <a:gd name="connsiteX38" fmla="*/ 1718625 w 12192000"/>
              <a:gd name="connsiteY38" fmla="*/ 6488912 h 6858000"/>
              <a:gd name="connsiteX39" fmla="*/ 1782442 w 12192000"/>
              <a:gd name="connsiteY39" fmla="*/ 6552730 h 6858000"/>
              <a:gd name="connsiteX40" fmla="*/ 1843402 w 12192000"/>
              <a:gd name="connsiteY40" fmla="*/ 6514629 h 6858000"/>
              <a:gd name="connsiteX41" fmla="*/ 1807207 w 12192000"/>
              <a:gd name="connsiteY41" fmla="*/ 6510819 h 6858000"/>
              <a:gd name="connsiteX42" fmla="*/ 1782442 w 12192000"/>
              <a:gd name="connsiteY42" fmla="*/ 6523202 h 6858000"/>
              <a:gd name="connsiteX43" fmla="*/ 1754820 w 12192000"/>
              <a:gd name="connsiteY43" fmla="*/ 6498437 h 6858000"/>
              <a:gd name="connsiteX44" fmla="*/ 1845307 w 12192000"/>
              <a:gd name="connsiteY44" fmla="*/ 6498437 h 6858000"/>
              <a:gd name="connsiteX45" fmla="*/ 1845307 w 12192000"/>
              <a:gd name="connsiteY45" fmla="*/ 6497484 h 6858000"/>
              <a:gd name="connsiteX46" fmla="*/ 1781490 w 12192000"/>
              <a:gd name="connsiteY46" fmla="*/ 6425093 h 6858000"/>
              <a:gd name="connsiteX47" fmla="*/ 1282380 w 12192000"/>
              <a:gd name="connsiteY47" fmla="*/ 6425093 h 6858000"/>
              <a:gd name="connsiteX48" fmla="*/ 1250947 w 12192000"/>
              <a:gd name="connsiteY48" fmla="*/ 6446048 h 6858000"/>
              <a:gd name="connsiteX49" fmla="*/ 1250947 w 12192000"/>
              <a:gd name="connsiteY49" fmla="*/ 6426998 h 6858000"/>
              <a:gd name="connsiteX50" fmla="*/ 1217610 w 12192000"/>
              <a:gd name="connsiteY50" fmla="*/ 6426998 h 6858000"/>
              <a:gd name="connsiteX51" fmla="*/ 1217610 w 12192000"/>
              <a:gd name="connsiteY51" fmla="*/ 6548920 h 6858000"/>
              <a:gd name="connsiteX52" fmla="*/ 1251900 w 12192000"/>
              <a:gd name="connsiteY52" fmla="*/ 6548920 h 6858000"/>
              <a:gd name="connsiteX53" fmla="*/ 1251900 w 12192000"/>
              <a:gd name="connsiteY53" fmla="*/ 6490817 h 6858000"/>
              <a:gd name="connsiteX54" fmla="*/ 1277617 w 12192000"/>
              <a:gd name="connsiteY54" fmla="*/ 6461289 h 6858000"/>
              <a:gd name="connsiteX55" fmla="*/ 1291905 w 12192000"/>
              <a:gd name="connsiteY55" fmla="*/ 6461289 h 6858000"/>
              <a:gd name="connsiteX56" fmla="*/ 1291905 w 12192000"/>
              <a:gd name="connsiteY56" fmla="*/ 6426046 h 6858000"/>
              <a:gd name="connsiteX57" fmla="*/ 1282380 w 12192000"/>
              <a:gd name="connsiteY57" fmla="*/ 6425093 h 6858000"/>
              <a:gd name="connsiteX58" fmla="*/ 1562414 w 12192000"/>
              <a:gd name="connsiteY58" fmla="*/ 6424141 h 6858000"/>
              <a:gd name="connsiteX59" fmla="*/ 1510027 w 12192000"/>
              <a:gd name="connsiteY59" fmla="*/ 6439381 h 6858000"/>
              <a:gd name="connsiteX60" fmla="*/ 1523362 w 12192000"/>
              <a:gd name="connsiteY60" fmla="*/ 6465099 h 6858000"/>
              <a:gd name="connsiteX61" fmla="*/ 1559557 w 12192000"/>
              <a:gd name="connsiteY61" fmla="*/ 6453669 h 6858000"/>
              <a:gd name="connsiteX62" fmla="*/ 1579559 w 12192000"/>
              <a:gd name="connsiteY62" fmla="*/ 6467957 h 6858000"/>
              <a:gd name="connsiteX63" fmla="*/ 1580512 w 12192000"/>
              <a:gd name="connsiteY63" fmla="*/ 6468909 h 6858000"/>
              <a:gd name="connsiteX64" fmla="*/ 1571939 w 12192000"/>
              <a:gd name="connsiteY64" fmla="*/ 6476529 h 6858000"/>
              <a:gd name="connsiteX65" fmla="*/ 1548127 w 12192000"/>
              <a:gd name="connsiteY65" fmla="*/ 6476529 h 6858000"/>
              <a:gd name="connsiteX66" fmla="*/ 1504312 w 12192000"/>
              <a:gd name="connsiteY66" fmla="*/ 6513677 h 6858000"/>
              <a:gd name="connsiteX67" fmla="*/ 1547174 w 12192000"/>
              <a:gd name="connsiteY67" fmla="*/ 6551778 h 6858000"/>
              <a:gd name="connsiteX68" fmla="*/ 1581464 w 12192000"/>
              <a:gd name="connsiteY68" fmla="*/ 6537490 h 6858000"/>
              <a:gd name="connsiteX69" fmla="*/ 1581464 w 12192000"/>
              <a:gd name="connsiteY69" fmla="*/ 6548920 h 6858000"/>
              <a:gd name="connsiteX70" fmla="*/ 1615754 w 12192000"/>
              <a:gd name="connsiteY70" fmla="*/ 6548920 h 6858000"/>
              <a:gd name="connsiteX71" fmla="*/ 1615754 w 12192000"/>
              <a:gd name="connsiteY71" fmla="*/ 6468909 h 6858000"/>
              <a:gd name="connsiteX72" fmla="*/ 1562414 w 12192000"/>
              <a:gd name="connsiteY72" fmla="*/ 6424141 h 6858000"/>
              <a:gd name="connsiteX73" fmla="*/ 1145220 w 12192000"/>
              <a:gd name="connsiteY73" fmla="*/ 6424141 h 6858000"/>
              <a:gd name="connsiteX74" fmla="*/ 1092833 w 12192000"/>
              <a:gd name="connsiteY74" fmla="*/ 6439381 h 6858000"/>
              <a:gd name="connsiteX75" fmla="*/ 1106168 w 12192000"/>
              <a:gd name="connsiteY75" fmla="*/ 6465099 h 6858000"/>
              <a:gd name="connsiteX76" fmla="*/ 1142363 w 12192000"/>
              <a:gd name="connsiteY76" fmla="*/ 6453669 h 6858000"/>
              <a:gd name="connsiteX77" fmla="*/ 1162365 w 12192000"/>
              <a:gd name="connsiteY77" fmla="*/ 6467957 h 6858000"/>
              <a:gd name="connsiteX78" fmla="*/ 1163318 w 12192000"/>
              <a:gd name="connsiteY78" fmla="*/ 6468909 h 6858000"/>
              <a:gd name="connsiteX79" fmla="*/ 1154745 w 12192000"/>
              <a:gd name="connsiteY79" fmla="*/ 6476529 h 6858000"/>
              <a:gd name="connsiteX80" fmla="*/ 1130933 w 12192000"/>
              <a:gd name="connsiteY80" fmla="*/ 6476529 h 6858000"/>
              <a:gd name="connsiteX81" fmla="*/ 1087118 w 12192000"/>
              <a:gd name="connsiteY81" fmla="*/ 6513677 h 6858000"/>
              <a:gd name="connsiteX82" fmla="*/ 1129980 w 12192000"/>
              <a:gd name="connsiteY82" fmla="*/ 6551778 h 6858000"/>
              <a:gd name="connsiteX83" fmla="*/ 1164270 w 12192000"/>
              <a:gd name="connsiteY83" fmla="*/ 6537490 h 6858000"/>
              <a:gd name="connsiteX84" fmla="*/ 1164270 w 12192000"/>
              <a:gd name="connsiteY84" fmla="*/ 6548920 h 6858000"/>
              <a:gd name="connsiteX85" fmla="*/ 1198560 w 12192000"/>
              <a:gd name="connsiteY85" fmla="*/ 6548920 h 6858000"/>
              <a:gd name="connsiteX86" fmla="*/ 1198560 w 12192000"/>
              <a:gd name="connsiteY86" fmla="*/ 6468909 h 6858000"/>
              <a:gd name="connsiteX87" fmla="*/ 1145220 w 12192000"/>
              <a:gd name="connsiteY87" fmla="*/ 6424141 h 6858000"/>
              <a:gd name="connsiteX88" fmla="*/ 587056 w 12192000"/>
              <a:gd name="connsiteY88" fmla="*/ 6386040 h 6858000"/>
              <a:gd name="connsiteX89" fmla="*/ 564196 w 12192000"/>
              <a:gd name="connsiteY89" fmla="*/ 6386993 h 6858000"/>
              <a:gd name="connsiteX90" fmla="*/ 564196 w 12192000"/>
              <a:gd name="connsiteY90" fmla="*/ 6524155 h 6858000"/>
              <a:gd name="connsiteX91" fmla="*/ 587056 w 12192000"/>
              <a:gd name="connsiteY91" fmla="*/ 6526060 h 6858000"/>
              <a:gd name="connsiteX92" fmla="*/ 619441 w 12192000"/>
              <a:gd name="connsiteY92" fmla="*/ 6523202 h 6858000"/>
              <a:gd name="connsiteX93" fmla="*/ 613726 w 12192000"/>
              <a:gd name="connsiteY93" fmla="*/ 6406043 h 6858000"/>
              <a:gd name="connsiteX94" fmla="*/ 619441 w 12192000"/>
              <a:gd name="connsiteY94" fmla="*/ 6388898 h 6858000"/>
              <a:gd name="connsiteX95" fmla="*/ 587056 w 12192000"/>
              <a:gd name="connsiteY95" fmla="*/ 6386040 h 6858000"/>
              <a:gd name="connsiteX96" fmla="*/ 1647187 w 12192000"/>
              <a:gd name="connsiteY96" fmla="*/ 6381278 h 6858000"/>
              <a:gd name="connsiteX97" fmla="*/ 1647187 w 12192000"/>
              <a:gd name="connsiteY97" fmla="*/ 6427951 h 6858000"/>
              <a:gd name="connsiteX98" fmla="*/ 1628137 w 12192000"/>
              <a:gd name="connsiteY98" fmla="*/ 6427951 h 6858000"/>
              <a:gd name="connsiteX99" fmla="*/ 1628137 w 12192000"/>
              <a:gd name="connsiteY99" fmla="*/ 6457479 h 6858000"/>
              <a:gd name="connsiteX100" fmla="*/ 1647187 w 12192000"/>
              <a:gd name="connsiteY100" fmla="*/ 6457479 h 6858000"/>
              <a:gd name="connsiteX101" fmla="*/ 1647187 w 12192000"/>
              <a:gd name="connsiteY101" fmla="*/ 6524155 h 6858000"/>
              <a:gd name="connsiteX102" fmla="*/ 1682429 w 12192000"/>
              <a:gd name="connsiteY102" fmla="*/ 6551778 h 6858000"/>
              <a:gd name="connsiteX103" fmla="*/ 1709099 w 12192000"/>
              <a:gd name="connsiteY103" fmla="*/ 6549873 h 6858000"/>
              <a:gd name="connsiteX104" fmla="*/ 1709099 w 12192000"/>
              <a:gd name="connsiteY104" fmla="*/ 6520345 h 6858000"/>
              <a:gd name="connsiteX105" fmla="*/ 1692907 w 12192000"/>
              <a:gd name="connsiteY105" fmla="*/ 6520345 h 6858000"/>
              <a:gd name="connsiteX106" fmla="*/ 1681477 w 12192000"/>
              <a:gd name="connsiteY106" fmla="*/ 6511772 h 6858000"/>
              <a:gd name="connsiteX107" fmla="*/ 1681477 w 12192000"/>
              <a:gd name="connsiteY107" fmla="*/ 6456526 h 6858000"/>
              <a:gd name="connsiteX108" fmla="*/ 1708147 w 12192000"/>
              <a:gd name="connsiteY108" fmla="*/ 6456526 h 6858000"/>
              <a:gd name="connsiteX109" fmla="*/ 1708147 w 12192000"/>
              <a:gd name="connsiteY109" fmla="*/ 6426998 h 6858000"/>
              <a:gd name="connsiteX110" fmla="*/ 1681477 w 12192000"/>
              <a:gd name="connsiteY110" fmla="*/ 6426998 h 6858000"/>
              <a:gd name="connsiteX111" fmla="*/ 1681477 w 12192000"/>
              <a:gd name="connsiteY111" fmla="*/ 6381278 h 6858000"/>
              <a:gd name="connsiteX112" fmla="*/ 1341435 w 12192000"/>
              <a:gd name="connsiteY112" fmla="*/ 6363180 h 6858000"/>
              <a:gd name="connsiteX113" fmla="*/ 1319527 w 12192000"/>
              <a:gd name="connsiteY113" fmla="*/ 6385088 h 6858000"/>
              <a:gd name="connsiteX114" fmla="*/ 1341435 w 12192000"/>
              <a:gd name="connsiteY114" fmla="*/ 6406996 h 6858000"/>
              <a:gd name="connsiteX115" fmla="*/ 1363342 w 12192000"/>
              <a:gd name="connsiteY115" fmla="*/ 6385088 h 6858000"/>
              <a:gd name="connsiteX116" fmla="*/ 1341435 w 12192000"/>
              <a:gd name="connsiteY116" fmla="*/ 6363180 h 6858000"/>
              <a:gd name="connsiteX117" fmla="*/ 1032826 w 12192000"/>
              <a:gd name="connsiteY117" fmla="*/ 6363180 h 6858000"/>
              <a:gd name="connsiteX118" fmla="*/ 1032826 w 12192000"/>
              <a:gd name="connsiteY118" fmla="*/ 6548920 h 6858000"/>
              <a:gd name="connsiteX119" fmla="*/ 1067116 w 12192000"/>
              <a:gd name="connsiteY119" fmla="*/ 6548920 h 6858000"/>
              <a:gd name="connsiteX120" fmla="*/ 1067116 w 12192000"/>
              <a:gd name="connsiteY120" fmla="*/ 6363180 h 6858000"/>
              <a:gd name="connsiteX121" fmla="*/ 922336 w 12192000"/>
              <a:gd name="connsiteY121" fmla="*/ 6359370 h 6858000"/>
              <a:gd name="connsiteX122" fmla="*/ 825181 w 12192000"/>
              <a:gd name="connsiteY122" fmla="*/ 6455574 h 6858000"/>
              <a:gd name="connsiteX123" fmla="*/ 922336 w 12192000"/>
              <a:gd name="connsiteY123" fmla="*/ 6551778 h 6858000"/>
              <a:gd name="connsiteX124" fmla="*/ 1013776 w 12192000"/>
              <a:gd name="connsiteY124" fmla="*/ 6482244 h 6858000"/>
              <a:gd name="connsiteX125" fmla="*/ 973771 w 12192000"/>
              <a:gd name="connsiteY125" fmla="*/ 6482244 h 6858000"/>
              <a:gd name="connsiteX126" fmla="*/ 923288 w 12192000"/>
              <a:gd name="connsiteY126" fmla="*/ 6517488 h 6858000"/>
              <a:gd name="connsiteX127" fmla="*/ 865186 w 12192000"/>
              <a:gd name="connsiteY127" fmla="*/ 6455574 h 6858000"/>
              <a:gd name="connsiteX128" fmla="*/ 923288 w 12192000"/>
              <a:gd name="connsiteY128" fmla="*/ 6393661 h 6858000"/>
              <a:gd name="connsiteX129" fmla="*/ 972818 w 12192000"/>
              <a:gd name="connsiteY129" fmla="*/ 6428904 h 6858000"/>
              <a:gd name="connsiteX130" fmla="*/ 1013776 w 12192000"/>
              <a:gd name="connsiteY130" fmla="*/ 6428904 h 6858000"/>
              <a:gd name="connsiteX131" fmla="*/ 922336 w 12192000"/>
              <a:gd name="connsiteY131" fmla="*/ 6359370 h 6858000"/>
              <a:gd name="connsiteX132" fmla="*/ 646112 w 12192000"/>
              <a:gd name="connsiteY132" fmla="*/ 6339367 h 6858000"/>
              <a:gd name="connsiteX133" fmla="*/ 619442 w 12192000"/>
              <a:gd name="connsiteY133" fmla="*/ 6387945 h 6858000"/>
              <a:gd name="connsiteX134" fmla="*/ 735647 w 12192000"/>
              <a:gd name="connsiteY134" fmla="*/ 6455574 h 6858000"/>
              <a:gd name="connsiteX135" fmla="*/ 764222 w 12192000"/>
              <a:gd name="connsiteY135" fmla="*/ 6407948 h 6858000"/>
              <a:gd name="connsiteX136" fmla="*/ 646112 w 12192000"/>
              <a:gd name="connsiteY136" fmla="*/ 6339367 h 6858000"/>
              <a:gd name="connsiteX137" fmla="*/ 0 w 12192000"/>
              <a:gd name="connsiteY137" fmla="*/ 0 h 6858000"/>
              <a:gd name="connsiteX138" fmla="*/ 7104065 w 12192000"/>
              <a:gd name="connsiteY138" fmla="*/ 0 h 6858000"/>
              <a:gd name="connsiteX139" fmla="*/ 8040688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8040688 w 12192000"/>
              <a:gd name="connsiteY142" fmla="*/ 6858000 h 6858000"/>
              <a:gd name="connsiteX143" fmla="*/ 7104065 w 12192000"/>
              <a:gd name="connsiteY143" fmla="*/ 6858000 h 6858000"/>
              <a:gd name="connsiteX144" fmla="*/ 0 w 12192000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12192000" h="6858000">
                <a:moveTo>
                  <a:pt x="1579559" y="6496532"/>
                </a:moveTo>
                <a:lnTo>
                  <a:pt x="1579559" y="6505105"/>
                </a:lnTo>
                <a:cubicBezTo>
                  <a:pt x="1579559" y="6520345"/>
                  <a:pt x="1566224" y="6527013"/>
                  <a:pt x="1555747" y="6527013"/>
                </a:cubicBezTo>
                <a:cubicBezTo>
                  <a:pt x="1545269" y="6527013"/>
                  <a:pt x="1538602" y="6521298"/>
                  <a:pt x="1538602" y="6512725"/>
                </a:cubicBezTo>
                <a:cubicBezTo>
                  <a:pt x="1538602" y="6504152"/>
                  <a:pt x="1545269" y="6499390"/>
                  <a:pt x="1555747" y="6499390"/>
                </a:cubicBezTo>
                <a:lnTo>
                  <a:pt x="1569082" y="6499390"/>
                </a:lnTo>
                <a:cubicBezTo>
                  <a:pt x="1573844" y="6499390"/>
                  <a:pt x="1577654" y="6498437"/>
                  <a:pt x="1579559" y="6496532"/>
                </a:cubicBezTo>
                <a:close/>
                <a:moveTo>
                  <a:pt x="1162365" y="6496532"/>
                </a:moveTo>
                <a:lnTo>
                  <a:pt x="1162365" y="6505105"/>
                </a:lnTo>
                <a:cubicBezTo>
                  <a:pt x="1162365" y="6520345"/>
                  <a:pt x="1149030" y="6527013"/>
                  <a:pt x="1138553" y="6527013"/>
                </a:cubicBezTo>
                <a:cubicBezTo>
                  <a:pt x="1128075" y="6527013"/>
                  <a:pt x="1121408" y="6521298"/>
                  <a:pt x="1121408" y="6512725"/>
                </a:cubicBezTo>
                <a:cubicBezTo>
                  <a:pt x="1121408" y="6504152"/>
                  <a:pt x="1128075" y="6499390"/>
                  <a:pt x="1138553" y="6499390"/>
                </a:cubicBezTo>
                <a:lnTo>
                  <a:pt x="1151888" y="6499390"/>
                </a:lnTo>
                <a:cubicBezTo>
                  <a:pt x="1156650" y="6499390"/>
                  <a:pt x="1160460" y="6498437"/>
                  <a:pt x="1162365" y="6496532"/>
                </a:cubicBezTo>
                <a:close/>
                <a:moveTo>
                  <a:pt x="736599" y="6455574"/>
                </a:moveTo>
                <a:cubicBezTo>
                  <a:pt x="707072" y="6490817"/>
                  <a:pt x="666114" y="6515582"/>
                  <a:pt x="619442" y="6523203"/>
                </a:cubicBezTo>
                <a:cubicBezTo>
                  <a:pt x="623252" y="6532728"/>
                  <a:pt x="628014" y="6543205"/>
                  <a:pt x="632777" y="6552731"/>
                </a:cubicBezTo>
                <a:cubicBezTo>
                  <a:pt x="636587" y="6559398"/>
                  <a:pt x="641349" y="6566066"/>
                  <a:pt x="646112" y="6571781"/>
                </a:cubicBezTo>
                <a:cubicBezTo>
                  <a:pt x="691832" y="6560351"/>
                  <a:pt x="732789" y="6536538"/>
                  <a:pt x="765174" y="6503200"/>
                </a:cubicBezTo>
                <a:cubicBezTo>
                  <a:pt x="757554" y="6486054"/>
                  <a:pt x="748029" y="6469862"/>
                  <a:pt x="736599" y="6455574"/>
                </a:cubicBezTo>
                <a:close/>
                <a:moveTo>
                  <a:pt x="1781490" y="6452716"/>
                </a:moveTo>
                <a:cubicBezTo>
                  <a:pt x="1795777" y="6452716"/>
                  <a:pt x="1806255" y="6462241"/>
                  <a:pt x="1808160" y="6474624"/>
                </a:cubicBezTo>
                <a:lnTo>
                  <a:pt x="1753867" y="6474624"/>
                </a:lnTo>
                <a:cubicBezTo>
                  <a:pt x="1756725" y="6461289"/>
                  <a:pt x="1767202" y="6452716"/>
                  <a:pt x="1781490" y="6452716"/>
                </a:cubicBezTo>
                <a:close/>
                <a:moveTo>
                  <a:pt x="1309050" y="6426999"/>
                </a:moveTo>
                <a:lnTo>
                  <a:pt x="1309050" y="6456526"/>
                </a:lnTo>
                <a:lnTo>
                  <a:pt x="1326195" y="6456526"/>
                </a:lnTo>
                <a:lnTo>
                  <a:pt x="1326195" y="6548920"/>
                </a:lnTo>
                <a:lnTo>
                  <a:pt x="1360485" y="6548920"/>
                </a:lnTo>
                <a:lnTo>
                  <a:pt x="1360485" y="6426999"/>
                </a:lnTo>
                <a:close/>
                <a:moveTo>
                  <a:pt x="1372868" y="6426998"/>
                </a:moveTo>
                <a:lnTo>
                  <a:pt x="1414778" y="6548920"/>
                </a:lnTo>
                <a:lnTo>
                  <a:pt x="1457640" y="6548920"/>
                </a:lnTo>
                <a:lnTo>
                  <a:pt x="1501455" y="6426998"/>
                </a:lnTo>
                <a:lnTo>
                  <a:pt x="1465260" y="6426998"/>
                </a:lnTo>
                <a:lnTo>
                  <a:pt x="1437638" y="6511772"/>
                </a:lnTo>
                <a:lnTo>
                  <a:pt x="1410015" y="6426998"/>
                </a:lnTo>
                <a:close/>
                <a:moveTo>
                  <a:pt x="1781490" y="6425093"/>
                </a:moveTo>
                <a:cubicBezTo>
                  <a:pt x="1745295" y="6425093"/>
                  <a:pt x="1718625" y="6451763"/>
                  <a:pt x="1718625" y="6488912"/>
                </a:cubicBezTo>
                <a:cubicBezTo>
                  <a:pt x="1718625" y="6526060"/>
                  <a:pt x="1754820" y="6552730"/>
                  <a:pt x="1782442" y="6552730"/>
                </a:cubicBezTo>
                <a:cubicBezTo>
                  <a:pt x="1810065" y="6552730"/>
                  <a:pt x="1832925" y="6540347"/>
                  <a:pt x="1843402" y="6514629"/>
                </a:cubicBezTo>
                <a:lnTo>
                  <a:pt x="1807207" y="6510819"/>
                </a:lnTo>
                <a:cubicBezTo>
                  <a:pt x="1802445" y="6518439"/>
                  <a:pt x="1797682" y="6523202"/>
                  <a:pt x="1782442" y="6523202"/>
                </a:cubicBezTo>
                <a:cubicBezTo>
                  <a:pt x="1767202" y="6523202"/>
                  <a:pt x="1756725" y="6511772"/>
                  <a:pt x="1754820" y="6498437"/>
                </a:cubicBezTo>
                <a:lnTo>
                  <a:pt x="1845307" y="6498437"/>
                </a:lnTo>
                <a:lnTo>
                  <a:pt x="1845307" y="6497484"/>
                </a:lnTo>
                <a:cubicBezTo>
                  <a:pt x="1845307" y="6447001"/>
                  <a:pt x="1817685" y="6425093"/>
                  <a:pt x="1781490" y="6425093"/>
                </a:cubicBezTo>
                <a:close/>
                <a:moveTo>
                  <a:pt x="1282380" y="6425093"/>
                </a:moveTo>
                <a:cubicBezTo>
                  <a:pt x="1267140" y="6425093"/>
                  <a:pt x="1255710" y="6432713"/>
                  <a:pt x="1250947" y="6446048"/>
                </a:cubicBezTo>
                <a:lnTo>
                  <a:pt x="1250947" y="6426998"/>
                </a:lnTo>
                <a:lnTo>
                  <a:pt x="1217610" y="6426998"/>
                </a:lnTo>
                <a:lnTo>
                  <a:pt x="1217610" y="6548920"/>
                </a:lnTo>
                <a:lnTo>
                  <a:pt x="1251900" y="6548920"/>
                </a:lnTo>
                <a:lnTo>
                  <a:pt x="1251900" y="6490817"/>
                </a:lnTo>
                <a:cubicBezTo>
                  <a:pt x="1251900" y="6469861"/>
                  <a:pt x="1260472" y="6461289"/>
                  <a:pt x="1277617" y="6461289"/>
                </a:cubicBezTo>
                <a:lnTo>
                  <a:pt x="1291905" y="6461289"/>
                </a:lnTo>
                <a:cubicBezTo>
                  <a:pt x="1291905" y="6461289"/>
                  <a:pt x="1291905" y="6426046"/>
                  <a:pt x="1291905" y="6426046"/>
                </a:cubicBezTo>
                <a:cubicBezTo>
                  <a:pt x="1289047" y="6425093"/>
                  <a:pt x="1297620" y="6425093"/>
                  <a:pt x="1282380" y="6425093"/>
                </a:cubicBezTo>
                <a:close/>
                <a:moveTo>
                  <a:pt x="1562414" y="6424141"/>
                </a:moveTo>
                <a:cubicBezTo>
                  <a:pt x="1532887" y="6424141"/>
                  <a:pt x="1510027" y="6439381"/>
                  <a:pt x="1510027" y="6439381"/>
                </a:cubicBezTo>
                <a:lnTo>
                  <a:pt x="1523362" y="6465099"/>
                </a:lnTo>
                <a:cubicBezTo>
                  <a:pt x="1531934" y="6459384"/>
                  <a:pt x="1546222" y="6453669"/>
                  <a:pt x="1559557" y="6453669"/>
                </a:cubicBezTo>
                <a:cubicBezTo>
                  <a:pt x="1572892" y="6453669"/>
                  <a:pt x="1579559" y="6459384"/>
                  <a:pt x="1579559" y="6467957"/>
                </a:cubicBezTo>
                <a:lnTo>
                  <a:pt x="1580512" y="6468909"/>
                </a:lnTo>
                <a:cubicBezTo>
                  <a:pt x="1580512" y="6473672"/>
                  <a:pt x="1577654" y="6476529"/>
                  <a:pt x="1571939" y="6476529"/>
                </a:cubicBezTo>
                <a:lnTo>
                  <a:pt x="1548127" y="6476529"/>
                </a:lnTo>
                <a:cubicBezTo>
                  <a:pt x="1521457" y="6476529"/>
                  <a:pt x="1504312" y="6493675"/>
                  <a:pt x="1504312" y="6513677"/>
                </a:cubicBezTo>
                <a:cubicBezTo>
                  <a:pt x="1504312" y="6533680"/>
                  <a:pt x="1521457" y="6551778"/>
                  <a:pt x="1547174" y="6551778"/>
                </a:cubicBezTo>
                <a:cubicBezTo>
                  <a:pt x="1561462" y="6551778"/>
                  <a:pt x="1574797" y="6547015"/>
                  <a:pt x="1581464" y="6537490"/>
                </a:cubicBezTo>
                <a:lnTo>
                  <a:pt x="1581464" y="6548920"/>
                </a:lnTo>
                <a:lnTo>
                  <a:pt x="1615754" y="6548920"/>
                </a:lnTo>
                <a:lnTo>
                  <a:pt x="1615754" y="6468909"/>
                </a:lnTo>
                <a:cubicBezTo>
                  <a:pt x="1615754" y="6436524"/>
                  <a:pt x="1591942" y="6424141"/>
                  <a:pt x="1562414" y="6424141"/>
                </a:cubicBezTo>
                <a:close/>
                <a:moveTo>
                  <a:pt x="1145220" y="6424141"/>
                </a:moveTo>
                <a:cubicBezTo>
                  <a:pt x="1115693" y="6424141"/>
                  <a:pt x="1092833" y="6439381"/>
                  <a:pt x="1092833" y="6439381"/>
                </a:cubicBezTo>
                <a:lnTo>
                  <a:pt x="1106168" y="6465099"/>
                </a:lnTo>
                <a:cubicBezTo>
                  <a:pt x="1114740" y="6459384"/>
                  <a:pt x="1129028" y="6453669"/>
                  <a:pt x="1142363" y="6453669"/>
                </a:cubicBezTo>
                <a:cubicBezTo>
                  <a:pt x="1155698" y="6453669"/>
                  <a:pt x="1162365" y="6459384"/>
                  <a:pt x="1162365" y="6467957"/>
                </a:cubicBezTo>
                <a:lnTo>
                  <a:pt x="1163318" y="6468909"/>
                </a:lnTo>
                <a:cubicBezTo>
                  <a:pt x="1163318" y="6473672"/>
                  <a:pt x="1160460" y="6476529"/>
                  <a:pt x="1154745" y="6476529"/>
                </a:cubicBezTo>
                <a:lnTo>
                  <a:pt x="1130933" y="6476529"/>
                </a:lnTo>
                <a:cubicBezTo>
                  <a:pt x="1104263" y="6476529"/>
                  <a:pt x="1087118" y="6493675"/>
                  <a:pt x="1087118" y="6513677"/>
                </a:cubicBezTo>
                <a:cubicBezTo>
                  <a:pt x="1087118" y="6533680"/>
                  <a:pt x="1104263" y="6551778"/>
                  <a:pt x="1129980" y="6551778"/>
                </a:cubicBezTo>
                <a:cubicBezTo>
                  <a:pt x="1144268" y="6551778"/>
                  <a:pt x="1157603" y="6547015"/>
                  <a:pt x="1164270" y="6537490"/>
                </a:cubicBezTo>
                <a:lnTo>
                  <a:pt x="1164270" y="6548920"/>
                </a:lnTo>
                <a:lnTo>
                  <a:pt x="1198560" y="6548920"/>
                </a:lnTo>
                <a:lnTo>
                  <a:pt x="1198560" y="6468909"/>
                </a:lnTo>
                <a:cubicBezTo>
                  <a:pt x="1198560" y="6436524"/>
                  <a:pt x="1174748" y="6424141"/>
                  <a:pt x="1145220" y="6424141"/>
                </a:cubicBezTo>
                <a:close/>
                <a:moveTo>
                  <a:pt x="587056" y="6386040"/>
                </a:moveTo>
                <a:cubicBezTo>
                  <a:pt x="575626" y="6386040"/>
                  <a:pt x="571816" y="6386040"/>
                  <a:pt x="564196" y="6386993"/>
                </a:cubicBezTo>
                <a:cubicBezTo>
                  <a:pt x="551814" y="6430808"/>
                  <a:pt x="550861" y="6478434"/>
                  <a:pt x="564196" y="6524155"/>
                </a:cubicBezTo>
                <a:cubicBezTo>
                  <a:pt x="571816" y="6524155"/>
                  <a:pt x="579436" y="6526060"/>
                  <a:pt x="587056" y="6526060"/>
                </a:cubicBezTo>
                <a:cubicBezTo>
                  <a:pt x="598486" y="6526060"/>
                  <a:pt x="608964" y="6525107"/>
                  <a:pt x="619441" y="6523202"/>
                </a:cubicBezTo>
                <a:cubicBezTo>
                  <a:pt x="605154" y="6486054"/>
                  <a:pt x="603249" y="6445096"/>
                  <a:pt x="613726" y="6406043"/>
                </a:cubicBezTo>
                <a:cubicBezTo>
                  <a:pt x="615631" y="6400328"/>
                  <a:pt x="617536" y="6394613"/>
                  <a:pt x="619441" y="6388898"/>
                </a:cubicBezTo>
                <a:cubicBezTo>
                  <a:pt x="608964" y="6386993"/>
                  <a:pt x="598486" y="6386040"/>
                  <a:pt x="587056" y="6386040"/>
                </a:cubicBezTo>
                <a:close/>
                <a:moveTo>
                  <a:pt x="1647187" y="6381278"/>
                </a:moveTo>
                <a:lnTo>
                  <a:pt x="1647187" y="6427951"/>
                </a:lnTo>
                <a:lnTo>
                  <a:pt x="1628137" y="6427951"/>
                </a:lnTo>
                <a:lnTo>
                  <a:pt x="1628137" y="6457479"/>
                </a:lnTo>
                <a:lnTo>
                  <a:pt x="1647187" y="6457479"/>
                </a:lnTo>
                <a:lnTo>
                  <a:pt x="1647187" y="6524155"/>
                </a:lnTo>
                <a:cubicBezTo>
                  <a:pt x="1647187" y="6548920"/>
                  <a:pt x="1665284" y="6551778"/>
                  <a:pt x="1682429" y="6551778"/>
                </a:cubicBezTo>
                <a:cubicBezTo>
                  <a:pt x="1691954" y="6551778"/>
                  <a:pt x="1709099" y="6549873"/>
                  <a:pt x="1709099" y="6549873"/>
                </a:cubicBezTo>
                <a:lnTo>
                  <a:pt x="1709099" y="6520345"/>
                </a:lnTo>
                <a:cubicBezTo>
                  <a:pt x="1709099" y="6520345"/>
                  <a:pt x="1701479" y="6520345"/>
                  <a:pt x="1692907" y="6520345"/>
                </a:cubicBezTo>
                <a:cubicBezTo>
                  <a:pt x="1687192" y="6520345"/>
                  <a:pt x="1681477" y="6519392"/>
                  <a:pt x="1681477" y="6511772"/>
                </a:cubicBezTo>
                <a:lnTo>
                  <a:pt x="1681477" y="6456526"/>
                </a:lnTo>
                <a:lnTo>
                  <a:pt x="1708147" y="6456526"/>
                </a:lnTo>
                <a:lnTo>
                  <a:pt x="1708147" y="6426998"/>
                </a:lnTo>
                <a:lnTo>
                  <a:pt x="1681477" y="6426998"/>
                </a:lnTo>
                <a:lnTo>
                  <a:pt x="1681477" y="6381278"/>
                </a:lnTo>
                <a:close/>
                <a:moveTo>
                  <a:pt x="1341435" y="6363180"/>
                </a:moveTo>
                <a:cubicBezTo>
                  <a:pt x="1329052" y="6363180"/>
                  <a:pt x="1319527" y="6372705"/>
                  <a:pt x="1319527" y="6385088"/>
                </a:cubicBezTo>
                <a:cubicBezTo>
                  <a:pt x="1319527" y="6397471"/>
                  <a:pt x="1329052" y="6406996"/>
                  <a:pt x="1341435" y="6406996"/>
                </a:cubicBezTo>
                <a:cubicBezTo>
                  <a:pt x="1353817" y="6406996"/>
                  <a:pt x="1363342" y="6396518"/>
                  <a:pt x="1363342" y="6385088"/>
                </a:cubicBezTo>
                <a:cubicBezTo>
                  <a:pt x="1363342" y="6373658"/>
                  <a:pt x="1353817" y="6363180"/>
                  <a:pt x="1341435" y="6363180"/>
                </a:cubicBezTo>
                <a:close/>
                <a:moveTo>
                  <a:pt x="1032826" y="6363180"/>
                </a:moveTo>
                <a:lnTo>
                  <a:pt x="1032826" y="6548920"/>
                </a:lnTo>
                <a:lnTo>
                  <a:pt x="1067116" y="6548920"/>
                </a:lnTo>
                <a:lnTo>
                  <a:pt x="1067116" y="6363180"/>
                </a:lnTo>
                <a:close/>
                <a:moveTo>
                  <a:pt x="922336" y="6359370"/>
                </a:moveTo>
                <a:cubicBezTo>
                  <a:pt x="867091" y="6359370"/>
                  <a:pt x="825181" y="6399376"/>
                  <a:pt x="825181" y="6455574"/>
                </a:cubicBezTo>
                <a:cubicBezTo>
                  <a:pt x="825181" y="6511772"/>
                  <a:pt x="880426" y="6551778"/>
                  <a:pt x="922336" y="6551778"/>
                </a:cubicBezTo>
                <a:cubicBezTo>
                  <a:pt x="964246" y="6551778"/>
                  <a:pt x="1003298" y="6526060"/>
                  <a:pt x="1013776" y="6482244"/>
                </a:cubicBezTo>
                <a:lnTo>
                  <a:pt x="973771" y="6482244"/>
                </a:lnTo>
                <a:cubicBezTo>
                  <a:pt x="967103" y="6504152"/>
                  <a:pt x="948053" y="6517488"/>
                  <a:pt x="923288" y="6517488"/>
                </a:cubicBezTo>
                <a:cubicBezTo>
                  <a:pt x="888046" y="6517488"/>
                  <a:pt x="865186" y="6490817"/>
                  <a:pt x="865186" y="6455574"/>
                </a:cubicBezTo>
                <a:cubicBezTo>
                  <a:pt x="865186" y="6420331"/>
                  <a:pt x="888046" y="6393661"/>
                  <a:pt x="923288" y="6393661"/>
                </a:cubicBezTo>
                <a:cubicBezTo>
                  <a:pt x="947101" y="6393661"/>
                  <a:pt x="966151" y="6406996"/>
                  <a:pt x="972818" y="6428904"/>
                </a:cubicBezTo>
                <a:lnTo>
                  <a:pt x="1013776" y="6428904"/>
                </a:lnTo>
                <a:cubicBezTo>
                  <a:pt x="1002346" y="6385088"/>
                  <a:pt x="977581" y="6359370"/>
                  <a:pt x="922336" y="6359370"/>
                </a:cubicBezTo>
                <a:close/>
                <a:moveTo>
                  <a:pt x="646112" y="6339367"/>
                </a:moveTo>
                <a:cubicBezTo>
                  <a:pt x="634682" y="6354607"/>
                  <a:pt x="626109" y="6370800"/>
                  <a:pt x="619442" y="6387945"/>
                </a:cubicBezTo>
                <a:cubicBezTo>
                  <a:pt x="666114" y="6395565"/>
                  <a:pt x="707072" y="6420331"/>
                  <a:pt x="735647" y="6455574"/>
                </a:cubicBezTo>
                <a:cubicBezTo>
                  <a:pt x="747077" y="6441286"/>
                  <a:pt x="757554" y="6425093"/>
                  <a:pt x="764222" y="6407948"/>
                </a:cubicBezTo>
                <a:cubicBezTo>
                  <a:pt x="732789" y="6375563"/>
                  <a:pt x="691832" y="6350797"/>
                  <a:pt x="646112" y="6339367"/>
                </a:cubicBezTo>
                <a:close/>
                <a:moveTo>
                  <a:pt x="0" y="0"/>
                </a:moveTo>
                <a:lnTo>
                  <a:pt x="7104065" y="0"/>
                </a:lnTo>
                <a:lnTo>
                  <a:pt x="8040688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8040688" y="6858000"/>
                </a:lnTo>
                <a:lnTo>
                  <a:pt x="710406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tIns="180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click </a:t>
            </a:r>
            <a:r>
              <a:rPr lang="en-US" noProof="0" dirty="0"/>
              <a:t>center</a:t>
            </a:r>
            <a:r>
              <a:rPr lang="en-US" dirty="0"/>
              <a:t> icon to insert light image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68C0EE5-7595-B97C-61F7-F69AAADB86E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87488" y="2979813"/>
            <a:ext cx="8280400" cy="1107996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“Quote copy, resize textbox </a:t>
            </a:r>
            <a:r>
              <a:rPr lang="en-US" dirty="0" err="1"/>
              <a:t>recolour</a:t>
            </a:r>
            <a:r>
              <a:rPr lang="en-US" dirty="0"/>
              <a:t> text as required”.</a:t>
            </a:r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DDC60B7-E753-52DF-078B-3DC551E105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87488" y="4286568"/>
            <a:ext cx="3600450" cy="259239"/>
          </a:xfrm>
          <a:noFill/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Forename Surname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BB56A7A-43A7-EBC8-E591-5A304D59169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87488" y="4543748"/>
            <a:ext cx="3600450" cy="259239"/>
          </a:xfrm>
          <a:noFill/>
        </p:spPr>
        <p:txBody>
          <a:bodyPr/>
          <a:lstStyle>
            <a:lvl1pPr marL="0" indent="0" algn="l">
              <a:buNone/>
              <a:defRPr sz="1500">
                <a:solidFill>
                  <a:schemeClr val="tx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Job title, Company name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2025 Clarivate.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06915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Image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903F0106-157C-427D-4EE3-058FF2156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51231" y="1815304"/>
            <a:ext cx="3202379" cy="1613696"/>
          </a:xfrm>
          <a:noFill/>
        </p:spPr>
        <p:txBody>
          <a:bodyPr tIns="144000" anchor="t" anchorCtr="0"/>
          <a:lstStyle>
            <a:lvl1pPr marL="0" indent="0" algn="ctr">
              <a:buNone/>
              <a:defRPr sz="105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or click icon to insert image</a:t>
            </a:r>
          </a:p>
        </p:txBody>
      </p:sp>
      <p:sp>
        <p:nvSpPr>
          <p:cNvPr id="8" name="Picture Placeholder 15">
            <a:extLst>
              <a:ext uri="{FF2B5EF4-FFF2-40B4-BE49-F238E27FC236}">
                <a16:creationId xmlns:a16="http://schemas.microsoft.com/office/drawing/2014/main" id="{EC657CC3-F918-1A6E-4F80-19CFDA23FC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295775" y="1815304"/>
            <a:ext cx="3202379" cy="1613696"/>
          </a:xfrm>
          <a:noFill/>
        </p:spPr>
        <p:txBody>
          <a:bodyPr tIns="144000" anchor="t" anchorCtr="0"/>
          <a:lstStyle>
            <a:lvl1pPr marL="0" indent="0" algn="ctr">
              <a:buNone/>
              <a:defRPr sz="105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or click icon to insert image</a:t>
            </a:r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8D0A983E-8A75-5B03-E6D8-3B461E3D7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040688" y="1815304"/>
            <a:ext cx="3204000" cy="1613696"/>
          </a:xfrm>
          <a:noFill/>
        </p:spPr>
        <p:txBody>
          <a:bodyPr tIns="144000" anchor="t" anchorCtr="0"/>
          <a:lstStyle>
            <a:lvl1pPr marL="0" indent="0" algn="ctr">
              <a:buNone/>
              <a:defRPr sz="105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or click icon to insert image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2DA8D027-1671-C417-E0C3-5993F02B9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50863" y="1720850"/>
            <a:ext cx="3202897" cy="94454"/>
          </a:xfrm>
          <a:solidFill>
            <a:schemeClr val="accent2"/>
          </a:solidFill>
        </p:spPr>
        <p:txBody>
          <a:bodyPr/>
          <a:lstStyle>
            <a:lvl1pPr marL="0" indent="0">
              <a:buNone/>
              <a:defRPr sz="200"/>
            </a:lvl1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CD7185C1-17ED-4DDA-8D74-3D9B371C3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295560" y="1720850"/>
            <a:ext cx="3202898" cy="94454"/>
          </a:xfrm>
          <a:solidFill>
            <a:schemeClr val="accent2"/>
          </a:solidFill>
        </p:spPr>
        <p:txBody>
          <a:bodyPr/>
          <a:lstStyle>
            <a:lvl1pPr marL="0" indent="0">
              <a:buNone/>
              <a:defRPr sz="200"/>
            </a:lvl1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C20373E0-93FA-5E07-BE29-2A7CDEAB2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040168" y="1720850"/>
            <a:ext cx="3204519" cy="94454"/>
          </a:xfrm>
          <a:solidFill>
            <a:schemeClr val="accent2"/>
          </a:solidFill>
        </p:spPr>
        <p:txBody>
          <a:bodyPr/>
          <a:lstStyle>
            <a:lvl1pPr marL="0" indent="0">
              <a:buNone/>
              <a:defRPr sz="200"/>
            </a:lvl1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C531B205-D3A4-EA26-3CFE-0FB948EE2890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50863" y="3614886"/>
            <a:ext cx="3202379" cy="197470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5CD19475-61C5-E508-86C6-A6A43C37FD7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295529" y="3614886"/>
            <a:ext cx="3202379" cy="197470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BFA0A616-B625-CB56-07F5-2868451F4AE4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040688" y="3614886"/>
            <a:ext cx="3204000" cy="197470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2025 Clarivate.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31646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Images / Text / Section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903F0106-157C-427D-4EE3-058FF2156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51231" y="2044850"/>
            <a:ext cx="2267633" cy="1570034"/>
          </a:xfrm>
          <a:noFill/>
        </p:spPr>
        <p:txBody>
          <a:bodyPr lIns="288000" tIns="144000" rIns="288000" anchor="t" anchorCtr="0"/>
          <a:lstStyle>
            <a:lvl1pPr marL="0" indent="0" algn="ctr">
              <a:buNone/>
              <a:defRPr sz="105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or click icon to insert image</a:t>
            </a:r>
          </a:p>
        </p:txBody>
      </p:sp>
      <p:sp>
        <p:nvSpPr>
          <p:cNvPr id="8" name="Picture Placeholder 15">
            <a:extLst>
              <a:ext uri="{FF2B5EF4-FFF2-40B4-BE49-F238E27FC236}">
                <a16:creationId xmlns:a16="http://schemas.microsoft.com/office/drawing/2014/main" id="{EC657CC3-F918-1A6E-4F80-19CFDA23FC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359518" y="2042858"/>
            <a:ext cx="2267633" cy="1570034"/>
          </a:xfrm>
          <a:noFill/>
        </p:spPr>
        <p:txBody>
          <a:bodyPr lIns="288000" tIns="144000" rIns="288000" anchor="t" anchorCtr="0"/>
          <a:lstStyle>
            <a:lvl1pPr marL="0" indent="0" algn="ctr">
              <a:buNone/>
              <a:defRPr sz="105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or click icon to insert image</a:t>
            </a:r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8D0A983E-8A75-5B03-E6D8-3B461E3D7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167805" y="2042858"/>
            <a:ext cx="2267633" cy="1570034"/>
          </a:xfrm>
          <a:noFill/>
        </p:spPr>
        <p:txBody>
          <a:bodyPr lIns="288000" tIns="144000" rIns="288000" anchor="t" anchorCtr="0"/>
          <a:lstStyle>
            <a:lvl1pPr marL="0" indent="0" algn="ctr">
              <a:buNone/>
              <a:defRPr sz="105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or click icon to insert image</a:t>
            </a:r>
          </a:p>
        </p:txBody>
      </p:sp>
      <p:sp>
        <p:nvSpPr>
          <p:cNvPr id="12" name="Picture Placeholder 15">
            <a:extLst>
              <a:ext uri="{FF2B5EF4-FFF2-40B4-BE49-F238E27FC236}">
                <a16:creationId xmlns:a16="http://schemas.microsoft.com/office/drawing/2014/main" id="{73CB5704-B72F-A122-22D9-327C2FC30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8976091" y="2042858"/>
            <a:ext cx="2267633" cy="1570034"/>
          </a:xfrm>
          <a:noFill/>
        </p:spPr>
        <p:txBody>
          <a:bodyPr lIns="288000" tIns="144000" rIns="288000" anchor="t" anchorCtr="0"/>
          <a:lstStyle>
            <a:lvl1pPr marL="0" indent="0" algn="ctr">
              <a:buNone/>
              <a:defRPr sz="105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or click icon to insert image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2DA8D027-1671-C417-E0C3-5993F02B9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50864" y="1720850"/>
            <a:ext cx="2268000" cy="324000"/>
          </a:xfrm>
          <a:solidFill>
            <a:schemeClr val="accent2"/>
          </a:solidFill>
        </p:spPr>
        <p:txBody>
          <a:bodyPr anchor="ctr" anchorCtr="0"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 Section one</a:t>
            </a:r>
            <a:endParaRPr lang="en-GB" dirty="0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CD7185C1-17ED-4DDA-8D74-3D9B371C3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359151" y="1720850"/>
            <a:ext cx="2268000" cy="322008"/>
          </a:xfrm>
          <a:solidFill>
            <a:schemeClr val="accent2"/>
          </a:solidFill>
        </p:spPr>
        <p:txBody>
          <a:bodyPr anchor="ctr" anchorCtr="0"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 Section two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C20373E0-93FA-5E07-BE29-2A7CDEAB2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67438" y="1720850"/>
            <a:ext cx="2268000" cy="322008"/>
          </a:xfrm>
          <a:solidFill>
            <a:schemeClr val="accent2"/>
          </a:solidFill>
        </p:spPr>
        <p:txBody>
          <a:bodyPr anchor="ctr" anchorCtr="0"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 Section three</a:t>
            </a:r>
            <a:endParaRPr lang="en-GB" dirty="0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16AEE30E-3916-27B5-D72D-39A00D8F2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975724" y="1720850"/>
            <a:ext cx="2268000" cy="322008"/>
          </a:xfrm>
          <a:solidFill>
            <a:schemeClr val="accent2"/>
          </a:solidFill>
        </p:spPr>
        <p:txBody>
          <a:bodyPr anchor="ctr" anchorCtr="0"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 Section four</a:t>
            </a:r>
            <a:endParaRPr lang="en-GB" dirty="0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C531B205-D3A4-EA26-3CFE-0FB948EE2890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50863" y="3792000"/>
            <a:ext cx="2267633" cy="180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5CD19475-61C5-E508-86C6-A6A43C37FD7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359272" y="3792000"/>
            <a:ext cx="2267633" cy="180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BFA0A616-B625-CB56-07F5-2868451F4AE4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167681" y="3792000"/>
            <a:ext cx="2267633" cy="180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44E764C5-EE0F-D481-485B-3B14A6A1CFCF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76091" y="3792000"/>
            <a:ext cx="2267633" cy="180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2025 Clarivate.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5139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- 2 or 3 lines - Citr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4679F79-5E60-C5C6-ED24-5746CF64C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539177 w 12192000"/>
              <a:gd name="connsiteY0" fmla="*/ 622093 h 6858000"/>
              <a:gd name="connsiteX1" fmla="*/ 6539177 w 12192000"/>
              <a:gd name="connsiteY1" fmla="*/ 632101 h 6858000"/>
              <a:gd name="connsiteX2" fmla="*/ 6511379 w 12192000"/>
              <a:gd name="connsiteY2" fmla="*/ 657676 h 6858000"/>
              <a:gd name="connsiteX3" fmla="*/ 6491364 w 12192000"/>
              <a:gd name="connsiteY3" fmla="*/ 640997 h 6858000"/>
              <a:gd name="connsiteX4" fmla="*/ 6511379 w 12192000"/>
              <a:gd name="connsiteY4" fmla="*/ 625429 h 6858000"/>
              <a:gd name="connsiteX5" fmla="*/ 6526946 w 12192000"/>
              <a:gd name="connsiteY5" fmla="*/ 625429 h 6858000"/>
              <a:gd name="connsiteX6" fmla="*/ 6539177 w 12192000"/>
              <a:gd name="connsiteY6" fmla="*/ 622093 h 6858000"/>
              <a:gd name="connsiteX7" fmla="*/ 6052150 w 12192000"/>
              <a:gd name="connsiteY7" fmla="*/ 622093 h 6858000"/>
              <a:gd name="connsiteX8" fmla="*/ 6052150 w 12192000"/>
              <a:gd name="connsiteY8" fmla="*/ 632101 h 6858000"/>
              <a:gd name="connsiteX9" fmla="*/ 6024352 w 12192000"/>
              <a:gd name="connsiteY9" fmla="*/ 657676 h 6858000"/>
              <a:gd name="connsiteX10" fmla="*/ 6004337 w 12192000"/>
              <a:gd name="connsiteY10" fmla="*/ 640997 h 6858000"/>
              <a:gd name="connsiteX11" fmla="*/ 6024352 w 12192000"/>
              <a:gd name="connsiteY11" fmla="*/ 625429 h 6858000"/>
              <a:gd name="connsiteX12" fmla="*/ 6039919 w 12192000"/>
              <a:gd name="connsiteY12" fmla="*/ 625429 h 6858000"/>
              <a:gd name="connsiteX13" fmla="*/ 6052150 w 12192000"/>
              <a:gd name="connsiteY13" fmla="*/ 622093 h 6858000"/>
              <a:gd name="connsiteX14" fmla="*/ 5555115 w 12192000"/>
              <a:gd name="connsiteY14" fmla="*/ 574279 h 6858000"/>
              <a:gd name="connsiteX15" fmla="*/ 5418348 w 12192000"/>
              <a:gd name="connsiteY15" fmla="*/ 653229 h 6858000"/>
              <a:gd name="connsiteX16" fmla="*/ 5433915 w 12192000"/>
              <a:gd name="connsiteY16" fmla="*/ 687699 h 6858000"/>
              <a:gd name="connsiteX17" fmla="*/ 5449482 w 12192000"/>
              <a:gd name="connsiteY17" fmla="*/ 709938 h 6858000"/>
              <a:gd name="connsiteX18" fmla="*/ 5588473 w 12192000"/>
              <a:gd name="connsiteY18" fmla="*/ 629877 h 6858000"/>
              <a:gd name="connsiteX19" fmla="*/ 5555115 w 12192000"/>
              <a:gd name="connsiteY19" fmla="*/ 574279 h 6858000"/>
              <a:gd name="connsiteX20" fmla="*/ 6774909 w 12192000"/>
              <a:gd name="connsiteY20" fmla="*/ 570943 h 6858000"/>
              <a:gd name="connsiteX21" fmla="*/ 6806043 w 12192000"/>
              <a:gd name="connsiteY21" fmla="*/ 596518 h 6858000"/>
              <a:gd name="connsiteX22" fmla="*/ 6742662 w 12192000"/>
              <a:gd name="connsiteY22" fmla="*/ 596518 h 6858000"/>
              <a:gd name="connsiteX23" fmla="*/ 6774909 w 12192000"/>
              <a:gd name="connsiteY23" fmla="*/ 570943 h 6858000"/>
              <a:gd name="connsiteX24" fmla="*/ 6223388 w 12192000"/>
              <a:gd name="connsiteY24" fmla="*/ 540921 h 6858000"/>
              <a:gd name="connsiteX25" fmla="*/ 6223388 w 12192000"/>
              <a:gd name="connsiteY25" fmla="*/ 575391 h 6858000"/>
              <a:gd name="connsiteX26" fmla="*/ 6243403 w 12192000"/>
              <a:gd name="connsiteY26" fmla="*/ 575391 h 6858000"/>
              <a:gd name="connsiteX27" fmla="*/ 6243403 w 12192000"/>
              <a:gd name="connsiteY27" fmla="*/ 683250 h 6858000"/>
              <a:gd name="connsiteX28" fmla="*/ 6283433 w 12192000"/>
              <a:gd name="connsiteY28" fmla="*/ 683250 h 6858000"/>
              <a:gd name="connsiteX29" fmla="*/ 6283433 w 12192000"/>
              <a:gd name="connsiteY29" fmla="*/ 540921 h 6858000"/>
              <a:gd name="connsiteX30" fmla="*/ 6297888 w 12192000"/>
              <a:gd name="connsiteY30" fmla="*/ 540920 h 6858000"/>
              <a:gd name="connsiteX31" fmla="*/ 6346814 w 12192000"/>
              <a:gd name="connsiteY31" fmla="*/ 683250 h 6858000"/>
              <a:gd name="connsiteX32" fmla="*/ 6396850 w 12192000"/>
              <a:gd name="connsiteY32" fmla="*/ 683250 h 6858000"/>
              <a:gd name="connsiteX33" fmla="*/ 6447999 w 12192000"/>
              <a:gd name="connsiteY33" fmla="*/ 540920 h 6858000"/>
              <a:gd name="connsiteX34" fmla="*/ 6405746 w 12192000"/>
              <a:gd name="connsiteY34" fmla="*/ 540920 h 6858000"/>
              <a:gd name="connsiteX35" fmla="*/ 6373500 w 12192000"/>
              <a:gd name="connsiteY35" fmla="*/ 639884 h 6858000"/>
              <a:gd name="connsiteX36" fmla="*/ 6341253 w 12192000"/>
              <a:gd name="connsiteY36" fmla="*/ 540920 h 6858000"/>
              <a:gd name="connsiteX37" fmla="*/ 6774909 w 12192000"/>
              <a:gd name="connsiteY37" fmla="*/ 538696 h 6858000"/>
              <a:gd name="connsiteX38" fmla="*/ 6701521 w 12192000"/>
              <a:gd name="connsiteY38" fmla="*/ 613198 h 6858000"/>
              <a:gd name="connsiteX39" fmla="*/ 6776020 w 12192000"/>
              <a:gd name="connsiteY39" fmla="*/ 687698 h 6858000"/>
              <a:gd name="connsiteX40" fmla="*/ 6847184 w 12192000"/>
              <a:gd name="connsiteY40" fmla="*/ 643219 h 6858000"/>
              <a:gd name="connsiteX41" fmla="*/ 6804931 w 12192000"/>
              <a:gd name="connsiteY41" fmla="*/ 638772 h 6858000"/>
              <a:gd name="connsiteX42" fmla="*/ 6776020 w 12192000"/>
              <a:gd name="connsiteY42" fmla="*/ 653227 h 6858000"/>
              <a:gd name="connsiteX43" fmla="*/ 6743775 w 12192000"/>
              <a:gd name="connsiteY43" fmla="*/ 624317 h 6858000"/>
              <a:gd name="connsiteX44" fmla="*/ 6849408 w 12192000"/>
              <a:gd name="connsiteY44" fmla="*/ 624317 h 6858000"/>
              <a:gd name="connsiteX45" fmla="*/ 6849408 w 12192000"/>
              <a:gd name="connsiteY45" fmla="*/ 623205 h 6858000"/>
              <a:gd name="connsiteX46" fmla="*/ 6774909 w 12192000"/>
              <a:gd name="connsiteY46" fmla="*/ 538696 h 6858000"/>
              <a:gd name="connsiteX47" fmla="*/ 6192254 w 12192000"/>
              <a:gd name="connsiteY47" fmla="*/ 538696 h 6858000"/>
              <a:gd name="connsiteX48" fmla="*/ 6155559 w 12192000"/>
              <a:gd name="connsiteY48" fmla="*/ 563159 h 6858000"/>
              <a:gd name="connsiteX49" fmla="*/ 6155559 w 12192000"/>
              <a:gd name="connsiteY49" fmla="*/ 540920 h 6858000"/>
              <a:gd name="connsiteX50" fmla="*/ 6116642 w 12192000"/>
              <a:gd name="connsiteY50" fmla="*/ 540920 h 6858000"/>
              <a:gd name="connsiteX51" fmla="*/ 6116642 w 12192000"/>
              <a:gd name="connsiteY51" fmla="*/ 683250 h 6858000"/>
              <a:gd name="connsiteX52" fmla="*/ 6156672 w 12192000"/>
              <a:gd name="connsiteY52" fmla="*/ 683250 h 6858000"/>
              <a:gd name="connsiteX53" fmla="*/ 6156672 w 12192000"/>
              <a:gd name="connsiteY53" fmla="*/ 615421 h 6858000"/>
              <a:gd name="connsiteX54" fmla="*/ 6186693 w 12192000"/>
              <a:gd name="connsiteY54" fmla="*/ 580951 h 6858000"/>
              <a:gd name="connsiteX55" fmla="*/ 6203373 w 12192000"/>
              <a:gd name="connsiteY55" fmla="*/ 580951 h 6858000"/>
              <a:gd name="connsiteX56" fmla="*/ 6203373 w 12192000"/>
              <a:gd name="connsiteY56" fmla="*/ 539808 h 6858000"/>
              <a:gd name="connsiteX57" fmla="*/ 6192254 w 12192000"/>
              <a:gd name="connsiteY57" fmla="*/ 538696 h 6858000"/>
              <a:gd name="connsiteX58" fmla="*/ 6519162 w 12192000"/>
              <a:gd name="connsiteY58" fmla="*/ 537584 h 6858000"/>
              <a:gd name="connsiteX59" fmla="*/ 6458006 w 12192000"/>
              <a:gd name="connsiteY59" fmla="*/ 555376 h 6858000"/>
              <a:gd name="connsiteX60" fmla="*/ 6473573 w 12192000"/>
              <a:gd name="connsiteY60" fmla="*/ 585399 h 6858000"/>
              <a:gd name="connsiteX61" fmla="*/ 6515827 w 12192000"/>
              <a:gd name="connsiteY61" fmla="*/ 572055 h 6858000"/>
              <a:gd name="connsiteX62" fmla="*/ 6539177 w 12192000"/>
              <a:gd name="connsiteY62" fmla="*/ 588735 h 6858000"/>
              <a:gd name="connsiteX63" fmla="*/ 6540290 w 12192000"/>
              <a:gd name="connsiteY63" fmla="*/ 589846 h 6858000"/>
              <a:gd name="connsiteX64" fmla="*/ 6530282 w 12192000"/>
              <a:gd name="connsiteY64" fmla="*/ 598742 h 6858000"/>
              <a:gd name="connsiteX65" fmla="*/ 6502484 w 12192000"/>
              <a:gd name="connsiteY65" fmla="*/ 598742 h 6858000"/>
              <a:gd name="connsiteX66" fmla="*/ 6451335 w 12192000"/>
              <a:gd name="connsiteY66" fmla="*/ 642108 h 6858000"/>
              <a:gd name="connsiteX67" fmla="*/ 6501371 w 12192000"/>
              <a:gd name="connsiteY67" fmla="*/ 686587 h 6858000"/>
              <a:gd name="connsiteX68" fmla="*/ 6541401 w 12192000"/>
              <a:gd name="connsiteY68" fmla="*/ 669907 h 6858000"/>
              <a:gd name="connsiteX69" fmla="*/ 6541401 w 12192000"/>
              <a:gd name="connsiteY69" fmla="*/ 683250 h 6858000"/>
              <a:gd name="connsiteX70" fmla="*/ 6581431 w 12192000"/>
              <a:gd name="connsiteY70" fmla="*/ 683250 h 6858000"/>
              <a:gd name="connsiteX71" fmla="*/ 6581431 w 12192000"/>
              <a:gd name="connsiteY71" fmla="*/ 589846 h 6858000"/>
              <a:gd name="connsiteX72" fmla="*/ 6519162 w 12192000"/>
              <a:gd name="connsiteY72" fmla="*/ 537584 h 6858000"/>
              <a:gd name="connsiteX73" fmla="*/ 6032135 w 12192000"/>
              <a:gd name="connsiteY73" fmla="*/ 537584 h 6858000"/>
              <a:gd name="connsiteX74" fmla="*/ 5970979 w 12192000"/>
              <a:gd name="connsiteY74" fmla="*/ 555376 h 6858000"/>
              <a:gd name="connsiteX75" fmla="*/ 5986546 w 12192000"/>
              <a:gd name="connsiteY75" fmla="*/ 585399 h 6858000"/>
              <a:gd name="connsiteX76" fmla="*/ 6028800 w 12192000"/>
              <a:gd name="connsiteY76" fmla="*/ 572055 h 6858000"/>
              <a:gd name="connsiteX77" fmla="*/ 6052150 w 12192000"/>
              <a:gd name="connsiteY77" fmla="*/ 588735 h 6858000"/>
              <a:gd name="connsiteX78" fmla="*/ 6053262 w 12192000"/>
              <a:gd name="connsiteY78" fmla="*/ 589846 h 6858000"/>
              <a:gd name="connsiteX79" fmla="*/ 6043254 w 12192000"/>
              <a:gd name="connsiteY79" fmla="*/ 598742 h 6858000"/>
              <a:gd name="connsiteX80" fmla="*/ 6015456 w 12192000"/>
              <a:gd name="connsiteY80" fmla="*/ 598742 h 6858000"/>
              <a:gd name="connsiteX81" fmla="*/ 5964307 w 12192000"/>
              <a:gd name="connsiteY81" fmla="*/ 642108 h 6858000"/>
              <a:gd name="connsiteX82" fmla="*/ 6014344 w 12192000"/>
              <a:gd name="connsiteY82" fmla="*/ 686587 h 6858000"/>
              <a:gd name="connsiteX83" fmla="*/ 6054373 w 12192000"/>
              <a:gd name="connsiteY83" fmla="*/ 669907 h 6858000"/>
              <a:gd name="connsiteX84" fmla="*/ 6054373 w 12192000"/>
              <a:gd name="connsiteY84" fmla="*/ 683250 h 6858000"/>
              <a:gd name="connsiteX85" fmla="*/ 6094404 w 12192000"/>
              <a:gd name="connsiteY85" fmla="*/ 683250 h 6858000"/>
              <a:gd name="connsiteX86" fmla="*/ 6094404 w 12192000"/>
              <a:gd name="connsiteY86" fmla="*/ 589846 h 6858000"/>
              <a:gd name="connsiteX87" fmla="*/ 6032135 w 12192000"/>
              <a:gd name="connsiteY87" fmla="*/ 537584 h 6858000"/>
              <a:gd name="connsiteX88" fmla="*/ 5380541 w 12192000"/>
              <a:gd name="connsiteY88" fmla="*/ 493106 h 6858000"/>
              <a:gd name="connsiteX89" fmla="*/ 5353854 w 12192000"/>
              <a:gd name="connsiteY89" fmla="*/ 494218 h 6858000"/>
              <a:gd name="connsiteX90" fmla="*/ 5353854 w 12192000"/>
              <a:gd name="connsiteY90" fmla="*/ 654340 h 6858000"/>
              <a:gd name="connsiteX91" fmla="*/ 5380541 w 12192000"/>
              <a:gd name="connsiteY91" fmla="*/ 656564 h 6858000"/>
              <a:gd name="connsiteX92" fmla="*/ 5418346 w 12192000"/>
              <a:gd name="connsiteY92" fmla="*/ 653227 h 6858000"/>
              <a:gd name="connsiteX93" fmla="*/ 5411675 w 12192000"/>
              <a:gd name="connsiteY93" fmla="*/ 516457 h 6858000"/>
              <a:gd name="connsiteX94" fmla="*/ 5418346 w 12192000"/>
              <a:gd name="connsiteY94" fmla="*/ 496442 h 6858000"/>
              <a:gd name="connsiteX95" fmla="*/ 5380541 w 12192000"/>
              <a:gd name="connsiteY95" fmla="*/ 493106 h 6858000"/>
              <a:gd name="connsiteX96" fmla="*/ 6618125 w 12192000"/>
              <a:gd name="connsiteY96" fmla="*/ 487547 h 6858000"/>
              <a:gd name="connsiteX97" fmla="*/ 6618125 w 12192000"/>
              <a:gd name="connsiteY97" fmla="*/ 542032 h 6858000"/>
              <a:gd name="connsiteX98" fmla="*/ 6595886 w 12192000"/>
              <a:gd name="connsiteY98" fmla="*/ 542032 h 6858000"/>
              <a:gd name="connsiteX99" fmla="*/ 6595886 w 12192000"/>
              <a:gd name="connsiteY99" fmla="*/ 576503 h 6858000"/>
              <a:gd name="connsiteX100" fmla="*/ 6618125 w 12192000"/>
              <a:gd name="connsiteY100" fmla="*/ 576503 h 6858000"/>
              <a:gd name="connsiteX101" fmla="*/ 6618125 w 12192000"/>
              <a:gd name="connsiteY101" fmla="*/ 654340 h 6858000"/>
              <a:gd name="connsiteX102" fmla="*/ 6659266 w 12192000"/>
              <a:gd name="connsiteY102" fmla="*/ 686587 h 6858000"/>
              <a:gd name="connsiteX103" fmla="*/ 6690401 w 12192000"/>
              <a:gd name="connsiteY103" fmla="*/ 684363 h 6858000"/>
              <a:gd name="connsiteX104" fmla="*/ 6690401 w 12192000"/>
              <a:gd name="connsiteY104" fmla="*/ 649892 h 6858000"/>
              <a:gd name="connsiteX105" fmla="*/ 6671498 w 12192000"/>
              <a:gd name="connsiteY105" fmla="*/ 649892 h 6858000"/>
              <a:gd name="connsiteX106" fmla="*/ 6658155 w 12192000"/>
              <a:gd name="connsiteY106" fmla="*/ 639884 h 6858000"/>
              <a:gd name="connsiteX107" fmla="*/ 6658155 w 12192000"/>
              <a:gd name="connsiteY107" fmla="*/ 575391 h 6858000"/>
              <a:gd name="connsiteX108" fmla="*/ 6689289 w 12192000"/>
              <a:gd name="connsiteY108" fmla="*/ 575391 h 6858000"/>
              <a:gd name="connsiteX109" fmla="*/ 6689289 w 12192000"/>
              <a:gd name="connsiteY109" fmla="*/ 540920 h 6858000"/>
              <a:gd name="connsiteX110" fmla="*/ 6658155 w 12192000"/>
              <a:gd name="connsiteY110" fmla="*/ 540920 h 6858000"/>
              <a:gd name="connsiteX111" fmla="*/ 6658155 w 12192000"/>
              <a:gd name="connsiteY111" fmla="*/ 487547 h 6858000"/>
              <a:gd name="connsiteX112" fmla="*/ 6261194 w 12192000"/>
              <a:gd name="connsiteY112" fmla="*/ 466419 h 6858000"/>
              <a:gd name="connsiteX113" fmla="*/ 6235619 w 12192000"/>
              <a:gd name="connsiteY113" fmla="*/ 491994 h 6858000"/>
              <a:gd name="connsiteX114" fmla="*/ 6261194 w 12192000"/>
              <a:gd name="connsiteY114" fmla="*/ 517570 h 6858000"/>
              <a:gd name="connsiteX115" fmla="*/ 6286768 w 12192000"/>
              <a:gd name="connsiteY115" fmla="*/ 491994 h 6858000"/>
              <a:gd name="connsiteX116" fmla="*/ 6261194 w 12192000"/>
              <a:gd name="connsiteY116" fmla="*/ 466419 h 6858000"/>
              <a:gd name="connsiteX117" fmla="*/ 5900927 w 12192000"/>
              <a:gd name="connsiteY117" fmla="*/ 466419 h 6858000"/>
              <a:gd name="connsiteX118" fmla="*/ 5900927 w 12192000"/>
              <a:gd name="connsiteY118" fmla="*/ 683250 h 6858000"/>
              <a:gd name="connsiteX119" fmla="*/ 5940957 w 12192000"/>
              <a:gd name="connsiteY119" fmla="*/ 683250 h 6858000"/>
              <a:gd name="connsiteX120" fmla="*/ 5940957 w 12192000"/>
              <a:gd name="connsiteY120" fmla="*/ 466419 h 6858000"/>
              <a:gd name="connsiteX121" fmla="*/ 5771943 w 12192000"/>
              <a:gd name="connsiteY121" fmla="*/ 461971 h 6858000"/>
              <a:gd name="connsiteX122" fmla="*/ 5658525 w 12192000"/>
              <a:gd name="connsiteY122" fmla="*/ 574279 h 6858000"/>
              <a:gd name="connsiteX123" fmla="*/ 5771943 w 12192000"/>
              <a:gd name="connsiteY123" fmla="*/ 686587 h 6858000"/>
              <a:gd name="connsiteX124" fmla="*/ 5878689 w 12192000"/>
              <a:gd name="connsiteY124" fmla="*/ 605413 h 6858000"/>
              <a:gd name="connsiteX125" fmla="*/ 5831987 w 12192000"/>
              <a:gd name="connsiteY125" fmla="*/ 605413 h 6858000"/>
              <a:gd name="connsiteX126" fmla="*/ 5773054 w 12192000"/>
              <a:gd name="connsiteY126" fmla="*/ 646557 h 6858000"/>
              <a:gd name="connsiteX127" fmla="*/ 5705227 w 12192000"/>
              <a:gd name="connsiteY127" fmla="*/ 574279 h 6858000"/>
              <a:gd name="connsiteX128" fmla="*/ 5773054 w 12192000"/>
              <a:gd name="connsiteY128" fmla="*/ 502002 h 6858000"/>
              <a:gd name="connsiteX129" fmla="*/ 5830875 w 12192000"/>
              <a:gd name="connsiteY129" fmla="*/ 543145 h 6858000"/>
              <a:gd name="connsiteX130" fmla="*/ 5878689 w 12192000"/>
              <a:gd name="connsiteY130" fmla="*/ 543145 h 6858000"/>
              <a:gd name="connsiteX131" fmla="*/ 5771943 w 12192000"/>
              <a:gd name="connsiteY131" fmla="*/ 461971 h 6858000"/>
              <a:gd name="connsiteX132" fmla="*/ 5449482 w 12192000"/>
              <a:gd name="connsiteY132" fmla="*/ 438620 h 6858000"/>
              <a:gd name="connsiteX133" fmla="*/ 5418348 w 12192000"/>
              <a:gd name="connsiteY133" fmla="*/ 495330 h 6858000"/>
              <a:gd name="connsiteX134" fmla="*/ 5554004 w 12192000"/>
              <a:gd name="connsiteY134" fmla="*/ 574279 h 6858000"/>
              <a:gd name="connsiteX135" fmla="*/ 5587363 w 12192000"/>
              <a:gd name="connsiteY135" fmla="*/ 518681 h 6858000"/>
              <a:gd name="connsiteX136" fmla="*/ 5449482 w 12192000"/>
              <a:gd name="connsiteY136" fmla="*/ 438620 h 6858000"/>
              <a:gd name="connsiteX137" fmla="*/ 0 w 12192000"/>
              <a:gd name="connsiteY137" fmla="*/ 0 h 6858000"/>
              <a:gd name="connsiteX138" fmla="*/ 12192000 w 12192000"/>
              <a:gd name="connsiteY138" fmla="*/ 0 h 6858000"/>
              <a:gd name="connsiteX139" fmla="*/ 12192000 w 12192000"/>
              <a:gd name="connsiteY139" fmla="*/ 6858000 h 6858000"/>
              <a:gd name="connsiteX140" fmla="*/ 0 w 12192000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192000" h="6858000">
                <a:moveTo>
                  <a:pt x="6539177" y="622093"/>
                </a:moveTo>
                <a:lnTo>
                  <a:pt x="6539177" y="632101"/>
                </a:lnTo>
                <a:cubicBezTo>
                  <a:pt x="6539177" y="649892"/>
                  <a:pt x="6523610" y="657676"/>
                  <a:pt x="6511379" y="657676"/>
                </a:cubicBezTo>
                <a:cubicBezTo>
                  <a:pt x="6499147" y="657676"/>
                  <a:pt x="6491364" y="651005"/>
                  <a:pt x="6491364" y="640997"/>
                </a:cubicBezTo>
                <a:cubicBezTo>
                  <a:pt x="6491364" y="630989"/>
                  <a:pt x="6499147" y="625429"/>
                  <a:pt x="6511379" y="625429"/>
                </a:cubicBezTo>
                <a:lnTo>
                  <a:pt x="6526946" y="625429"/>
                </a:lnTo>
                <a:cubicBezTo>
                  <a:pt x="6532505" y="625429"/>
                  <a:pt x="6536953" y="624317"/>
                  <a:pt x="6539177" y="622093"/>
                </a:cubicBezTo>
                <a:close/>
                <a:moveTo>
                  <a:pt x="6052150" y="622093"/>
                </a:moveTo>
                <a:lnTo>
                  <a:pt x="6052150" y="632101"/>
                </a:lnTo>
                <a:cubicBezTo>
                  <a:pt x="6052150" y="649892"/>
                  <a:pt x="6036582" y="657676"/>
                  <a:pt x="6024352" y="657676"/>
                </a:cubicBezTo>
                <a:cubicBezTo>
                  <a:pt x="6012120" y="657676"/>
                  <a:pt x="6004337" y="651005"/>
                  <a:pt x="6004337" y="640997"/>
                </a:cubicBezTo>
                <a:cubicBezTo>
                  <a:pt x="6004337" y="630989"/>
                  <a:pt x="6012120" y="625429"/>
                  <a:pt x="6024352" y="625429"/>
                </a:cubicBezTo>
                <a:lnTo>
                  <a:pt x="6039919" y="625429"/>
                </a:lnTo>
                <a:cubicBezTo>
                  <a:pt x="6045478" y="625429"/>
                  <a:pt x="6049926" y="624317"/>
                  <a:pt x="6052150" y="622093"/>
                </a:cubicBezTo>
                <a:close/>
                <a:moveTo>
                  <a:pt x="5555115" y="574279"/>
                </a:moveTo>
                <a:cubicBezTo>
                  <a:pt x="5520646" y="615421"/>
                  <a:pt x="5472832" y="644332"/>
                  <a:pt x="5418348" y="653229"/>
                </a:cubicBezTo>
                <a:cubicBezTo>
                  <a:pt x="5422796" y="664348"/>
                  <a:pt x="5428354" y="676579"/>
                  <a:pt x="5433915" y="687699"/>
                </a:cubicBezTo>
                <a:cubicBezTo>
                  <a:pt x="5438363" y="695482"/>
                  <a:pt x="5443922" y="703266"/>
                  <a:pt x="5449482" y="709938"/>
                </a:cubicBezTo>
                <a:cubicBezTo>
                  <a:pt x="5502855" y="696595"/>
                  <a:pt x="5550668" y="668796"/>
                  <a:pt x="5588473" y="629877"/>
                </a:cubicBezTo>
                <a:cubicBezTo>
                  <a:pt x="5579578" y="609861"/>
                  <a:pt x="5568459" y="590959"/>
                  <a:pt x="5555115" y="574279"/>
                </a:cubicBezTo>
                <a:close/>
                <a:moveTo>
                  <a:pt x="6774909" y="570943"/>
                </a:moveTo>
                <a:cubicBezTo>
                  <a:pt x="6791587" y="570943"/>
                  <a:pt x="6803819" y="582062"/>
                  <a:pt x="6806043" y="596518"/>
                </a:cubicBezTo>
                <a:lnTo>
                  <a:pt x="6742662" y="596518"/>
                </a:lnTo>
                <a:cubicBezTo>
                  <a:pt x="6745999" y="580951"/>
                  <a:pt x="6758229" y="570943"/>
                  <a:pt x="6774909" y="570943"/>
                </a:cubicBezTo>
                <a:close/>
                <a:moveTo>
                  <a:pt x="6223388" y="540921"/>
                </a:moveTo>
                <a:lnTo>
                  <a:pt x="6223388" y="575391"/>
                </a:lnTo>
                <a:lnTo>
                  <a:pt x="6243403" y="575391"/>
                </a:lnTo>
                <a:lnTo>
                  <a:pt x="6243403" y="683250"/>
                </a:lnTo>
                <a:lnTo>
                  <a:pt x="6283433" y="683250"/>
                </a:lnTo>
                <a:lnTo>
                  <a:pt x="6283433" y="540921"/>
                </a:lnTo>
                <a:close/>
                <a:moveTo>
                  <a:pt x="6297888" y="540920"/>
                </a:moveTo>
                <a:lnTo>
                  <a:pt x="6346814" y="683250"/>
                </a:lnTo>
                <a:lnTo>
                  <a:pt x="6396850" y="683250"/>
                </a:lnTo>
                <a:lnTo>
                  <a:pt x="6447999" y="540920"/>
                </a:lnTo>
                <a:lnTo>
                  <a:pt x="6405746" y="540920"/>
                </a:lnTo>
                <a:lnTo>
                  <a:pt x="6373500" y="639884"/>
                </a:lnTo>
                <a:lnTo>
                  <a:pt x="6341253" y="540920"/>
                </a:lnTo>
                <a:close/>
                <a:moveTo>
                  <a:pt x="6774909" y="538696"/>
                </a:moveTo>
                <a:cubicBezTo>
                  <a:pt x="6732655" y="538696"/>
                  <a:pt x="6701521" y="569830"/>
                  <a:pt x="6701521" y="613198"/>
                </a:cubicBezTo>
                <a:cubicBezTo>
                  <a:pt x="6701521" y="656564"/>
                  <a:pt x="6743775" y="687698"/>
                  <a:pt x="6776020" y="687698"/>
                </a:cubicBezTo>
                <a:cubicBezTo>
                  <a:pt x="6808267" y="687698"/>
                  <a:pt x="6834954" y="673242"/>
                  <a:pt x="6847184" y="643219"/>
                </a:cubicBezTo>
                <a:lnTo>
                  <a:pt x="6804931" y="638772"/>
                </a:lnTo>
                <a:cubicBezTo>
                  <a:pt x="6799372" y="647667"/>
                  <a:pt x="6793811" y="653227"/>
                  <a:pt x="6776020" y="653227"/>
                </a:cubicBezTo>
                <a:cubicBezTo>
                  <a:pt x="6758229" y="653227"/>
                  <a:pt x="6745999" y="639884"/>
                  <a:pt x="6743775" y="624317"/>
                </a:cubicBezTo>
                <a:lnTo>
                  <a:pt x="6849408" y="624317"/>
                </a:lnTo>
                <a:lnTo>
                  <a:pt x="6849408" y="623205"/>
                </a:lnTo>
                <a:cubicBezTo>
                  <a:pt x="6849408" y="564271"/>
                  <a:pt x="6817163" y="538696"/>
                  <a:pt x="6774909" y="538696"/>
                </a:cubicBezTo>
                <a:close/>
                <a:moveTo>
                  <a:pt x="6192254" y="538696"/>
                </a:moveTo>
                <a:cubicBezTo>
                  <a:pt x="6174463" y="538696"/>
                  <a:pt x="6161119" y="547591"/>
                  <a:pt x="6155559" y="563159"/>
                </a:cubicBezTo>
                <a:lnTo>
                  <a:pt x="6155559" y="540920"/>
                </a:lnTo>
                <a:lnTo>
                  <a:pt x="6116642" y="540920"/>
                </a:lnTo>
                <a:lnTo>
                  <a:pt x="6116642" y="683250"/>
                </a:lnTo>
                <a:lnTo>
                  <a:pt x="6156672" y="683250"/>
                </a:lnTo>
                <a:lnTo>
                  <a:pt x="6156672" y="615421"/>
                </a:lnTo>
                <a:cubicBezTo>
                  <a:pt x="6156672" y="590958"/>
                  <a:pt x="6166679" y="580951"/>
                  <a:pt x="6186693" y="580951"/>
                </a:cubicBezTo>
                <a:lnTo>
                  <a:pt x="6203373" y="580951"/>
                </a:lnTo>
                <a:cubicBezTo>
                  <a:pt x="6203373" y="580951"/>
                  <a:pt x="6203373" y="539808"/>
                  <a:pt x="6203373" y="539808"/>
                </a:cubicBezTo>
                <a:cubicBezTo>
                  <a:pt x="6200037" y="538696"/>
                  <a:pt x="6210045" y="538696"/>
                  <a:pt x="6192254" y="538696"/>
                </a:cubicBezTo>
                <a:close/>
                <a:moveTo>
                  <a:pt x="6519162" y="537584"/>
                </a:moveTo>
                <a:cubicBezTo>
                  <a:pt x="6484693" y="537584"/>
                  <a:pt x="6458006" y="555376"/>
                  <a:pt x="6458006" y="555376"/>
                </a:cubicBezTo>
                <a:lnTo>
                  <a:pt x="6473573" y="585399"/>
                </a:lnTo>
                <a:cubicBezTo>
                  <a:pt x="6483580" y="578727"/>
                  <a:pt x="6500260" y="572055"/>
                  <a:pt x="6515827" y="572055"/>
                </a:cubicBezTo>
                <a:cubicBezTo>
                  <a:pt x="6531394" y="572055"/>
                  <a:pt x="6539177" y="578727"/>
                  <a:pt x="6539177" y="588735"/>
                </a:cubicBezTo>
                <a:lnTo>
                  <a:pt x="6540290" y="589846"/>
                </a:lnTo>
                <a:cubicBezTo>
                  <a:pt x="6540290" y="595407"/>
                  <a:pt x="6536953" y="598742"/>
                  <a:pt x="6530282" y="598742"/>
                </a:cubicBezTo>
                <a:lnTo>
                  <a:pt x="6502484" y="598742"/>
                </a:lnTo>
                <a:cubicBezTo>
                  <a:pt x="6471349" y="598742"/>
                  <a:pt x="6451335" y="618758"/>
                  <a:pt x="6451335" y="642108"/>
                </a:cubicBezTo>
                <a:cubicBezTo>
                  <a:pt x="6451335" y="665459"/>
                  <a:pt x="6471349" y="686587"/>
                  <a:pt x="6501371" y="686587"/>
                </a:cubicBezTo>
                <a:cubicBezTo>
                  <a:pt x="6518051" y="686587"/>
                  <a:pt x="6533618" y="681026"/>
                  <a:pt x="6541401" y="669907"/>
                </a:cubicBezTo>
                <a:lnTo>
                  <a:pt x="6541401" y="683250"/>
                </a:lnTo>
                <a:lnTo>
                  <a:pt x="6581431" y="683250"/>
                </a:lnTo>
                <a:lnTo>
                  <a:pt x="6581431" y="589846"/>
                </a:lnTo>
                <a:cubicBezTo>
                  <a:pt x="6581431" y="552040"/>
                  <a:pt x="6553633" y="537584"/>
                  <a:pt x="6519162" y="537584"/>
                </a:cubicBezTo>
                <a:close/>
                <a:moveTo>
                  <a:pt x="6032135" y="537584"/>
                </a:moveTo>
                <a:cubicBezTo>
                  <a:pt x="5997665" y="537584"/>
                  <a:pt x="5970979" y="555376"/>
                  <a:pt x="5970979" y="555376"/>
                </a:cubicBezTo>
                <a:lnTo>
                  <a:pt x="5986546" y="585399"/>
                </a:lnTo>
                <a:cubicBezTo>
                  <a:pt x="5996553" y="578727"/>
                  <a:pt x="6013232" y="572055"/>
                  <a:pt x="6028800" y="572055"/>
                </a:cubicBezTo>
                <a:cubicBezTo>
                  <a:pt x="6044367" y="572055"/>
                  <a:pt x="6052150" y="578727"/>
                  <a:pt x="6052150" y="588735"/>
                </a:cubicBezTo>
                <a:lnTo>
                  <a:pt x="6053262" y="589846"/>
                </a:lnTo>
                <a:cubicBezTo>
                  <a:pt x="6053262" y="595407"/>
                  <a:pt x="6049926" y="598742"/>
                  <a:pt x="6043254" y="598742"/>
                </a:cubicBezTo>
                <a:lnTo>
                  <a:pt x="6015456" y="598742"/>
                </a:lnTo>
                <a:cubicBezTo>
                  <a:pt x="5984322" y="598742"/>
                  <a:pt x="5964307" y="618758"/>
                  <a:pt x="5964307" y="642108"/>
                </a:cubicBezTo>
                <a:cubicBezTo>
                  <a:pt x="5964307" y="665459"/>
                  <a:pt x="5984322" y="686587"/>
                  <a:pt x="6014344" y="686587"/>
                </a:cubicBezTo>
                <a:cubicBezTo>
                  <a:pt x="6031023" y="686587"/>
                  <a:pt x="6046591" y="681026"/>
                  <a:pt x="6054373" y="669907"/>
                </a:cubicBezTo>
                <a:lnTo>
                  <a:pt x="6054373" y="683250"/>
                </a:lnTo>
                <a:lnTo>
                  <a:pt x="6094404" y="683250"/>
                </a:lnTo>
                <a:lnTo>
                  <a:pt x="6094404" y="589846"/>
                </a:lnTo>
                <a:cubicBezTo>
                  <a:pt x="6094404" y="552040"/>
                  <a:pt x="6066605" y="537584"/>
                  <a:pt x="6032135" y="537584"/>
                </a:cubicBezTo>
                <a:close/>
                <a:moveTo>
                  <a:pt x="5380541" y="493106"/>
                </a:moveTo>
                <a:cubicBezTo>
                  <a:pt x="5367197" y="493106"/>
                  <a:pt x="5362750" y="493106"/>
                  <a:pt x="5353854" y="494218"/>
                </a:cubicBezTo>
                <a:cubicBezTo>
                  <a:pt x="5339399" y="545368"/>
                  <a:pt x="5338287" y="600966"/>
                  <a:pt x="5353854" y="654340"/>
                </a:cubicBezTo>
                <a:cubicBezTo>
                  <a:pt x="5362750" y="654340"/>
                  <a:pt x="5371645" y="656564"/>
                  <a:pt x="5380541" y="656564"/>
                </a:cubicBezTo>
                <a:cubicBezTo>
                  <a:pt x="5393884" y="656564"/>
                  <a:pt x="5406116" y="655451"/>
                  <a:pt x="5418346" y="653227"/>
                </a:cubicBezTo>
                <a:cubicBezTo>
                  <a:pt x="5401668" y="609861"/>
                  <a:pt x="5399444" y="562047"/>
                  <a:pt x="5411675" y="516457"/>
                </a:cubicBezTo>
                <a:cubicBezTo>
                  <a:pt x="5413899" y="509785"/>
                  <a:pt x="5416123" y="503114"/>
                  <a:pt x="5418346" y="496442"/>
                </a:cubicBezTo>
                <a:cubicBezTo>
                  <a:pt x="5406116" y="494218"/>
                  <a:pt x="5393884" y="493106"/>
                  <a:pt x="5380541" y="493106"/>
                </a:cubicBezTo>
                <a:close/>
                <a:moveTo>
                  <a:pt x="6618125" y="487547"/>
                </a:moveTo>
                <a:lnTo>
                  <a:pt x="6618125" y="542032"/>
                </a:lnTo>
                <a:lnTo>
                  <a:pt x="6595886" y="542032"/>
                </a:lnTo>
                <a:lnTo>
                  <a:pt x="6595886" y="576503"/>
                </a:lnTo>
                <a:lnTo>
                  <a:pt x="6618125" y="576503"/>
                </a:lnTo>
                <a:lnTo>
                  <a:pt x="6618125" y="654340"/>
                </a:lnTo>
                <a:cubicBezTo>
                  <a:pt x="6618125" y="683250"/>
                  <a:pt x="6639251" y="686587"/>
                  <a:pt x="6659266" y="686587"/>
                </a:cubicBezTo>
                <a:cubicBezTo>
                  <a:pt x="6670386" y="686587"/>
                  <a:pt x="6690401" y="684363"/>
                  <a:pt x="6690401" y="684363"/>
                </a:cubicBezTo>
                <a:lnTo>
                  <a:pt x="6690401" y="649892"/>
                </a:lnTo>
                <a:cubicBezTo>
                  <a:pt x="6690401" y="649892"/>
                  <a:pt x="6681505" y="649892"/>
                  <a:pt x="6671498" y="649892"/>
                </a:cubicBezTo>
                <a:cubicBezTo>
                  <a:pt x="6664827" y="649892"/>
                  <a:pt x="6658155" y="648780"/>
                  <a:pt x="6658155" y="639884"/>
                </a:cubicBezTo>
                <a:lnTo>
                  <a:pt x="6658155" y="575391"/>
                </a:lnTo>
                <a:lnTo>
                  <a:pt x="6689289" y="575391"/>
                </a:lnTo>
                <a:lnTo>
                  <a:pt x="6689289" y="540920"/>
                </a:lnTo>
                <a:lnTo>
                  <a:pt x="6658155" y="540920"/>
                </a:lnTo>
                <a:lnTo>
                  <a:pt x="6658155" y="487547"/>
                </a:lnTo>
                <a:close/>
                <a:moveTo>
                  <a:pt x="6261194" y="466419"/>
                </a:moveTo>
                <a:cubicBezTo>
                  <a:pt x="6246738" y="466419"/>
                  <a:pt x="6235619" y="477539"/>
                  <a:pt x="6235619" y="491994"/>
                </a:cubicBezTo>
                <a:cubicBezTo>
                  <a:pt x="6235619" y="506450"/>
                  <a:pt x="6246738" y="517570"/>
                  <a:pt x="6261194" y="517570"/>
                </a:cubicBezTo>
                <a:cubicBezTo>
                  <a:pt x="6275648" y="517570"/>
                  <a:pt x="6286768" y="505338"/>
                  <a:pt x="6286768" y="491994"/>
                </a:cubicBezTo>
                <a:cubicBezTo>
                  <a:pt x="6286768" y="478651"/>
                  <a:pt x="6275648" y="466419"/>
                  <a:pt x="6261194" y="466419"/>
                </a:cubicBezTo>
                <a:close/>
                <a:moveTo>
                  <a:pt x="5900927" y="466419"/>
                </a:moveTo>
                <a:lnTo>
                  <a:pt x="5900927" y="683250"/>
                </a:lnTo>
                <a:lnTo>
                  <a:pt x="5940957" y="683250"/>
                </a:lnTo>
                <a:lnTo>
                  <a:pt x="5940957" y="466419"/>
                </a:lnTo>
                <a:close/>
                <a:moveTo>
                  <a:pt x="5771943" y="461971"/>
                </a:moveTo>
                <a:cubicBezTo>
                  <a:pt x="5707450" y="461971"/>
                  <a:pt x="5658525" y="508674"/>
                  <a:pt x="5658525" y="574279"/>
                </a:cubicBezTo>
                <a:cubicBezTo>
                  <a:pt x="5658525" y="639884"/>
                  <a:pt x="5723017" y="686587"/>
                  <a:pt x="5771943" y="686587"/>
                </a:cubicBezTo>
                <a:cubicBezTo>
                  <a:pt x="5820868" y="686587"/>
                  <a:pt x="5866457" y="656564"/>
                  <a:pt x="5878689" y="605413"/>
                </a:cubicBezTo>
                <a:lnTo>
                  <a:pt x="5831987" y="605413"/>
                </a:lnTo>
                <a:cubicBezTo>
                  <a:pt x="5824203" y="630989"/>
                  <a:pt x="5801964" y="646557"/>
                  <a:pt x="5773054" y="646557"/>
                </a:cubicBezTo>
                <a:cubicBezTo>
                  <a:pt x="5731913" y="646557"/>
                  <a:pt x="5705227" y="615421"/>
                  <a:pt x="5705227" y="574279"/>
                </a:cubicBezTo>
                <a:cubicBezTo>
                  <a:pt x="5705227" y="533137"/>
                  <a:pt x="5731913" y="502002"/>
                  <a:pt x="5773054" y="502002"/>
                </a:cubicBezTo>
                <a:cubicBezTo>
                  <a:pt x="5800853" y="502002"/>
                  <a:pt x="5823092" y="517570"/>
                  <a:pt x="5830875" y="543145"/>
                </a:cubicBezTo>
                <a:lnTo>
                  <a:pt x="5878689" y="543145"/>
                </a:lnTo>
                <a:cubicBezTo>
                  <a:pt x="5865345" y="491994"/>
                  <a:pt x="5836435" y="461971"/>
                  <a:pt x="5771943" y="461971"/>
                </a:cubicBezTo>
                <a:close/>
                <a:moveTo>
                  <a:pt x="5449482" y="438620"/>
                </a:moveTo>
                <a:cubicBezTo>
                  <a:pt x="5436139" y="456411"/>
                  <a:pt x="5426131" y="475315"/>
                  <a:pt x="5418348" y="495330"/>
                </a:cubicBezTo>
                <a:cubicBezTo>
                  <a:pt x="5472832" y="504225"/>
                  <a:pt x="5520646" y="533137"/>
                  <a:pt x="5554004" y="574279"/>
                </a:cubicBezTo>
                <a:cubicBezTo>
                  <a:pt x="5567347" y="557599"/>
                  <a:pt x="5579578" y="538696"/>
                  <a:pt x="5587363" y="518681"/>
                </a:cubicBezTo>
                <a:cubicBezTo>
                  <a:pt x="5550668" y="480875"/>
                  <a:pt x="5502855" y="451963"/>
                  <a:pt x="5449482" y="43862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to insert dark background image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C9E0084-1BBE-803B-F4D4-530F7FD578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43025" y="2130266"/>
            <a:ext cx="9505950" cy="2169113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spc="-1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Two or three</a:t>
            </a:r>
            <a:br>
              <a:rPr lang="en-US" dirty="0"/>
            </a:br>
            <a:r>
              <a:rPr lang="en-US" dirty="0"/>
              <a:t>line title here</a:t>
            </a:r>
            <a:br>
              <a:rPr lang="en-US" dirty="0"/>
            </a:br>
            <a:r>
              <a:rPr lang="en-US" dirty="0"/>
              <a:t>lorem ipsum dolor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4E2F64-1CF9-ED20-65FE-D01EF624EA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43025" y="4383735"/>
            <a:ext cx="9505949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9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Presentation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14D21C6-BDDC-DA63-C8CD-AE44CF6E3F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Forename Surname  |  Month 00, 0000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01196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Image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903F0106-157C-427D-4EE3-058FF2156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51231" y="1815304"/>
            <a:ext cx="2267633" cy="1613696"/>
          </a:xfrm>
          <a:noFill/>
        </p:spPr>
        <p:txBody>
          <a:bodyPr lIns="288000" tIns="144000" rIns="288000" anchor="t" anchorCtr="0"/>
          <a:lstStyle>
            <a:lvl1pPr marL="0" indent="0" algn="ctr">
              <a:buNone/>
              <a:defRPr sz="105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or click icon to insert image</a:t>
            </a:r>
          </a:p>
        </p:txBody>
      </p:sp>
      <p:sp>
        <p:nvSpPr>
          <p:cNvPr id="8" name="Picture Placeholder 15">
            <a:extLst>
              <a:ext uri="{FF2B5EF4-FFF2-40B4-BE49-F238E27FC236}">
                <a16:creationId xmlns:a16="http://schemas.microsoft.com/office/drawing/2014/main" id="{EC657CC3-F918-1A6E-4F80-19CFDA23FC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359518" y="1815304"/>
            <a:ext cx="2267633" cy="1613696"/>
          </a:xfrm>
          <a:noFill/>
        </p:spPr>
        <p:txBody>
          <a:bodyPr lIns="288000" tIns="144000" rIns="288000" anchor="t" anchorCtr="0"/>
          <a:lstStyle>
            <a:lvl1pPr marL="0" indent="0" algn="ctr">
              <a:buNone/>
              <a:defRPr sz="105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or click icon to insert image</a:t>
            </a:r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8D0A983E-8A75-5B03-E6D8-3B461E3D7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167805" y="1815304"/>
            <a:ext cx="2267633" cy="1613696"/>
          </a:xfrm>
          <a:noFill/>
        </p:spPr>
        <p:txBody>
          <a:bodyPr lIns="288000" tIns="144000" rIns="288000" anchor="t" anchorCtr="0"/>
          <a:lstStyle>
            <a:lvl1pPr marL="0" indent="0" algn="ctr">
              <a:buNone/>
              <a:defRPr sz="105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or click icon to insert image</a:t>
            </a:r>
          </a:p>
        </p:txBody>
      </p:sp>
      <p:sp>
        <p:nvSpPr>
          <p:cNvPr id="12" name="Picture Placeholder 15">
            <a:extLst>
              <a:ext uri="{FF2B5EF4-FFF2-40B4-BE49-F238E27FC236}">
                <a16:creationId xmlns:a16="http://schemas.microsoft.com/office/drawing/2014/main" id="{73CB5704-B72F-A122-22D9-327C2FC30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8976091" y="1815304"/>
            <a:ext cx="2267633" cy="1613696"/>
          </a:xfrm>
          <a:noFill/>
        </p:spPr>
        <p:txBody>
          <a:bodyPr lIns="288000" tIns="144000" rIns="288000" anchor="t" anchorCtr="0"/>
          <a:lstStyle>
            <a:lvl1pPr marL="0" indent="0" algn="ctr">
              <a:buNone/>
              <a:defRPr sz="105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or click icon to insert image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2DA8D027-1671-C417-E0C3-5993F02B9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50864" y="1720850"/>
            <a:ext cx="2268000" cy="94454"/>
          </a:xfrm>
          <a:solidFill>
            <a:schemeClr val="accent2"/>
          </a:solidFill>
        </p:spPr>
        <p:txBody>
          <a:bodyPr/>
          <a:lstStyle>
            <a:lvl1pPr marL="0" indent="0">
              <a:buNone/>
              <a:defRPr sz="200"/>
            </a:lvl1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CD7185C1-17ED-4DDA-8D74-3D9B371C3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359151" y="1720850"/>
            <a:ext cx="2268000" cy="94454"/>
          </a:xfrm>
          <a:solidFill>
            <a:schemeClr val="accent2"/>
          </a:solidFill>
        </p:spPr>
        <p:txBody>
          <a:bodyPr/>
          <a:lstStyle>
            <a:lvl1pPr marL="0" indent="0">
              <a:buNone/>
              <a:defRPr sz="200"/>
            </a:lvl1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C20373E0-93FA-5E07-BE29-2A7CDEAB2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67438" y="1720850"/>
            <a:ext cx="2268000" cy="94454"/>
          </a:xfrm>
          <a:solidFill>
            <a:schemeClr val="accent2"/>
          </a:solidFill>
        </p:spPr>
        <p:txBody>
          <a:bodyPr/>
          <a:lstStyle>
            <a:lvl1pPr marL="0" indent="0">
              <a:buNone/>
              <a:defRPr sz="200"/>
            </a:lvl1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16AEE30E-3916-27B5-D72D-39A00D8F2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975724" y="1720850"/>
            <a:ext cx="2268000" cy="94454"/>
          </a:xfrm>
          <a:solidFill>
            <a:schemeClr val="accent2"/>
          </a:solidFill>
        </p:spPr>
        <p:txBody>
          <a:bodyPr/>
          <a:lstStyle>
            <a:lvl1pPr marL="0" indent="0">
              <a:buNone/>
              <a:defRPr sz="200"/>
            </a:lvl1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C531B205-D3A4-EA26-3CFE-0FB948EE2890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50863" y="3614886"/>
            <a:ext cx="2267633" cy="197470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5CD19475-61C5-E508-86C6-A6A43C37FD7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359272" y="3614886"/>
            <a:ext cx="2267633" cy="197470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BFA0A616-B625-CB56-07F5-2868451F4AE4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167681" y="3614886"/>
            <a:ext cx="2267633" cy="197470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44E764C5-EE0F-D481-485B-3B14A6A1CFCF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76091" y="3614886"/>
            <a:ext cx="2267633" cy="197470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2025 Clarivate.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1064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Pro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C789BA8-204E-7E98-F566-224438743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solidFill>
            <a:srgbClr val="FAF5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291623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2916237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A05801B-112D-E8CC-61BD-A4834B349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551231" y="1639334"/>
            <a:ext cx="1404000" cy="1404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insert profile pic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26CE2A2-F93E-B1AA-3611-400C0319FE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50861" y="3215665"/>
            <a:ext cx="3204353" cy="270168"/>
          </a:xfr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Forename Surname</a:t>
            </a: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465DB172-EA52-68C6-51D1-D92A6077E7ED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50861" y="3546636"/>
            <a:ext cx="3204361" cy="243704"/>
          </a:xfr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Job title goes here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5D98A119-8A13-B65C-1498-57CF1EC991C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550862" y="3968750"/>
            <a:ext cx="3204363" cy="1436074"/>
          </a:xfrm>
        </p:spPr>
        <p:txBody>
          <a:bodyPr/>
          <a:lstStyle>
            <a:lvl1pPr marL="144000" indent="-144000">
              <a:spcBef>
                <a:spcPts val="300"/>
              </a:spcBef>
              <a:defRPr sz="1200"/>
            </a:lvl1pPr>
            <a:lvl2pPr marL="288000" indent="-144000">
              <a:spcBef>
                <a:spcPts val="300"/>
              </a:spcBef>
              <a:defRPr sz="1200"/>
            </a:lvl2pPr>
            <a:lvl3pPr marL="432000" indent="-144000">
              <a:spcBef>
                <a:spcPts val="600"/>
              </a:spcBef>
              <a:defRPr sz="1200"/>
            </a:lvl3pPr>
            <a:lvl4pPr marL="576000" indent="-144000">
              <a:spcBef>
                <a:spcPts val="600"/>
              </a:spcBef>
              <a:buClr>
                <a:schemeClr val="accent1"/>
              </a:buClr>
              <a:defRPr sz="1200"/>
            </a:lvl4pPr>
            <a:lvl5pPr marL="720000" indent="-144000">
              <a:spcBef>
                <a:spcPts val="600"/>
              </a:spcBef>
              <a:buClr>
                <a:schemeClr val="accent1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003C5AF-64CA-1643-631B-7D24C7BF07D9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50861" y="5885634"/>
            <a:ext cx="3600451" cy="243704"/>
          </a:xfr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Forename.surname@clarivate.com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0B51C69-D2CE-7E0C-9B76-FC92D77E47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74763" y="1808163"/>
            <a:ext cx="6966375" cy="43211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2025 Clarivate.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309F755-BDFE-AB87-7D82-E37F1564F4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263" t="23870" r="9262" b="23680"/>
          <a:stretch/>
        </p:blipFill>
        <p:spPr>
          <a:xfrm>
            <a:off x="550863" y="6329363"/>
            <a:ext cx="1296000" cy="25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150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+4 Teams Prof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26CE2A2-F93E-B1AA-3611-400C0319FE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50862" y="3215665"/>
            <a:ext cx="2268000" cy="270168"/>
          </a:xfr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Forename Surname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465DB172-EA52-68C6-51D1-D92A6077E7ED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50862" y="3546636"/>
            <a:ext cx="2268000" cy="243704"/>
          </a:xfr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 goes here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5D98A119-8A13-B65C-1498-57CF1EC991C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550863" y="3968750"/>
            <a:ext cx="2268000" cy="1436074"/>
          </a:xfrm>
        </p:spPr>
        <p:txBody>
          <a:bodyPr/>
          <a:lstStyle>
            <a:lvl1pPr marL="144000" indent="-144000">
              <a:spcBef>
                <a:spcPts val="300"/>
              </a:spcBef>
              <a:defRPr sz="1200"/>
            </a:lvl1pPr>
            <a:lvl2pPr marL="288000" indent="-144000">
              <a:spcBef>
                <a:spcPts val="300"/>
              </a:spcBef>
              <a:defRPr sz="1200"/>
            </a:lvl2pPr>
            <a:lvl3pPr marL="432000" indent="-144000">
              <a:spcBef>
                <a:spcPts val="600"/>
              </a:spcBef>
              <a:defRPr sz="1200"/>
            </a:lvl3pPr>
            <a:lvl4pPr marL="576000" indent="-144000">
              <a:spcBef>
                <a:spcPts val="600"/>
              </a:spcBef>
              <a:buClr>
                <a:schemeClr val="accent1"/>
              </a:buClr>
              <a:defRPr sz="1200"/>
            </a:lvl4pPr>
            <a:lvl5pPr marL="720000" indent="-144000">
              <a:spcBef>
                <a:spcPts val="600"/>
              </a:spcBef>
              <a:buClr>
                <a:schemeClr val="accent1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BFE8DAEC-7AD2-5CC1-3FE9-5DCB967ECE53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359150" y="3215665"/>
            <a:ext cx="2268000" cy="270168"/>
          </a:xfr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Forename Surname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FB360039-77C5-A5D7-4360-BC7847A82BB0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3359150" y="3546636"/>
            <a:ext cx="2268000" cy="243704"/>
          </a:xfr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Job title goes here</a:t>
            </a:r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70F98EAF-C679-0B0F-8CF9-2B6386737BCC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359150" y="3968750"/>
            <a:ext cx="2268000" cy="1436074"/>
          </a:xfrm>
        </p:spPr>
        <p:txBody>
          <a:bodyPr/>
          <a:lstStyle>
            <a:lvl1pPr marL="144000" indent="-144000">
              <a:spcBef>
                <a:spcPts val="300"/>
              </a:spcBef>
              <a:defRPr sz="1200"/>
            </a:lvl1pPr>
            <a:lvl2pPr marL="288000" indent="-144000">
              <a:spcBef>
                <a:spcPts val="300"/>
              </a:spcBef>
              <a:defRPr sz="1200"/>
            </a:lvl2pPr>
            <a:lvl3pPr marL="432000" indent="-144000">
              <a:spcBef>
                <a:spcPts val="600"/>
              </a:spcBef>
              <a:defRPr sz="1200"/>
            </a:lvl3pPr>
            <a:lvl4pPr marL="576000" indent="-144000">
              <a:spcBef>
                <a:spcPts val="600"/>
              </a:spcBef>
              <a:buClr>
                <a:schemeClr val="accent1"/>
              </a:buClr>
              <a:defRPr sz="1200"/>
            </a:lvl4pPr>
            <a:lvl5pPr marL="720000" indent="-144000">
              <a:spcBef>
                <a:spcPts val="600"/>
              </a:spcBef>
              <a:buClr>
                <a:schemeClr val="accent1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97DA1409-93A0-C554-7ED9-E4C4F2EDDC2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67437" y="2311763"/>
            <a:ext cx="2268000" cy="270168"/>
          </a:xfr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Forename Surname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3FF6A6E9-42A0-7692-13DB-315CDEBD3F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167437" y="2642734"/>
            <a:ext cx="2268000" cy="243704"/>
          </a:xfr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Job title goes here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C4150847-1F6F-857E-692F-5C4E2A9E42C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167437" y="3068637"/>
            <a:ext cx="2268000" cy="539751"/>
          </a:xfrm>
        </p:spPr>
        <p:txBody>
          <a:bodyPr/>
          <a:lstStyle>
            <a:lvl1pPr marL="144000" indent="-144000">
              <a:spcBef>
                <a:spcPts val="300"/>
              </a:spcBef>
              <a:defRPr sz="1200"/>
            </a:lvl1pPr>
            <a:lvl2pPr marL="288000" indent="-144000">
              <a:spcBef>
                <a:spcPts val="300"/>
              </a:spcBef>
              <a:defRPr sz="1200"/>
            </a:lvl2pPr>
            <a:lvl3pPr marL="432000" indent="-144000">
              <a:spcBef>
                <a:spcPts val="600"/>
              </a:spcBef>
              <a:defRPr sz="1200"/>
            </a:lvl3pPr>
            <a:lvl4pPr marL="576000" indent="-144000">
              <a:spcBef>
                <a:spcPts val="600"/>
              </a:spcBef>
              <a:buClr>
                <a:schemeClr val="accent1"/>
              </a:buClr>
              <a:defRPr sz="1200"/>
            </a:lvl4pPr>
            <a:lvl5pPr marL="720000" indent="-144000">
              <a:spcBef>
                <a:spcPts val="600"/>
              </a:spcBef>
              <a:buClr>
                <a:schemeClr val="accent1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0391096C-37E5-CDDB-7C98-44F987E40A9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167437" y="4832349"/>
            <a:ext cx="2268000" cy="270168"/>
          </a:xfr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Forename Surname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3D6EC732-A113-2052-5F3D-C31549DD1CE1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167437" y="5163320"/>
            <a:ext cx="2268000" cy="243704"/>
          </a:xfr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Job title goes here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C073910-0BCB-B148-CD87-2DBDC042DB9A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167437" y="5589223"/>
            <a:ext cx="2268000" cy="539751"/>
          </a:xfrm>
        </p:spPr>
        <p:txBody>
          <a:bodyPr/>
          <a:lstStyle>
            <a:lvl1pPr marL="144000" indent="-144000">
              <a:spcBef>
                <a:spcPts val="300"/>
              </a:spcBef>
              <a:defRPr sz="1200"/>
            </a:lvl1pPr>
            <a:lvl2pPr marL="288000" indent="-144000">
              <a:spcBef>
                <a:spcPts val="300"/>
              </a:spcBef>
              <a:defRPr sz="1200"/>
            </a:lvl2pPr>
            <a:lvl3pPr marL="432000" indent="-144000">
              <a:spcBef>
                <a:spcPts val="600"/>
              </a:spcBef>
              <a:defRPr sz="1200"/>
            </a:lvl3pPr>
            <a:lvl4pPr marL="576000" indent="-144000">
              <a:spcBef>
                <a:spcPts val="600"/>
              </a:spcBef>
              <a:buClr>
                <a:schemeClr val="accent1"/>
              </a:buClr>
              <a:defRPr sz="1200"/>
            </a:lvl4pPr>
            <a:lvl5pPr marL="720000" indent="-144000">
              <a:spcBef>
                <a:spcPts val="600"/>
              </a:spcBef>
              <a:buClr>
                <a:schemeClr val="accent1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3EF370F-6715-1A9E-C31B-5779E12E9D9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981446" y="2311763"/>
            <a:ext cx="2268000" cy="270168"/>
          </a:xfr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Forename Surname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897F3CE4-6AD8-DC5D-E112-48390B92FD4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981446" y="2642734"/>
            <a:ext cx="2268000" cy="243704"/>
          </a:xfr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Job title goes here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6D08A06-8C27-0CD8-A99D-675CBC22093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81446" y="3068637"/>
            <a:ext cx="2268000" cy="539751"/>
          </a:xfrm>
        </p:spPr>
        <p:txBody>
          <a:bodyPr/>
          <a:lstStyle>
            <a:lvl1pPr marL="144000" indent="-144000">
              <a:spcBef>
                <a:spcPts val="300"/>
              </a:spcBef>
              <a:defRPr sz="1200"/>
            </a:lvl1pPr>
            <a:lvl2pPr marL="288000" indent="-144000">
              <a:spcBef>
                <a:spcPts val="300"/>
              </a:spcBef>
              <a:defRPr sz="1200"/>
            </a:lvl2pPr>
            <a:lvl3pPr marL="432000" indent="-144000">
              <a:spcBef>
                <a:spcPts val="600"/>
              </a:spcBef>
              <a:defRPr sz="1200"/>
            </a:lvl3pPr>
            <a:lvl4pPr marL="576000" indent="-144000">
              <a:spcBef>
                <a:spcPts val="600"/>
              </a:spcBef>
              <a:buClr>
                <a:schemeClr val="accent1"/>
              </a:buClr>
              <a:defRPr sz="1200"/>
            </a:lvl4pPr>
            <a:lvl5pPr marL="720000" indent="-144000">
              <a:spcBef>
                <a:spcPts val="600"/>
              </a:spcBef>
              <a:buClr>
                <a:schemeClr val="accent1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FE81E16-B801-AA2F-8DCD-8F5AA1B9990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981446" y="4832349"/>
            <a:ext cx="2268000" cy="270168"/>
          </a:xfr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Forename Surname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88CC3C61-40E8-CFD0-A1E0-F7B743AC005B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981446" y="5163320"/>
            <a:ext cx="2268000" cy="243704"/>
          </a:xfr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Job title goes here</a:t>
            </a:r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85D065AE-0699-C9BB-D780-27C3BE3A2A9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81446" y="5589223"/>
            <a:ext cx="2268000" cy="539751"/>
          </a:xfrm>
        </p:spPr>
        <p:txBody>
          <a:bodyPr/>
          <a:lstStyle>
            <a:lvl1pPr marL="144000" indent="-144000">
              <a:spcBef>
                <a:spcPts val="300"/>
              </a:spcBef>
              <a:defRPr sz="1200"/>
            </a:lvl1pPr>
            <a:lvl2pPr marL="288000" indent="-144000">
              <a:spcBef>
                <a:spcPts val="300"/>
              </a:spcBef>
              <a:defRPr sz="1200"/>
            </a:lvl2pPr>
            <a:lvl3pPr marL="432000" indent="-144000">
              <a:spcBef>
                <a:spcPts val="600"/>
              </a:spcBef>
              <a:defRPr sz="1200"/>
            </a:lvl3pPr>
            <a:lvl4pPr marL="576000" indent="-144000">
              <a:spcBef>
                <a:spcPts val="600"/>
              </a:spcBef>
              <a:buClr>
                <a:schemeClr val="accent1"/>
              </a:buClr>
              <a:defRPr sz="1200"/>
            </a:lvl4pPr>
            <a:lvl5pPr marL="720000" indent="-144000">
              <a:spcBef>
                <a:spcPts val="600"/>
              </a:spcBef>
              <a:buClr>
                <a:schemeClr val="accent1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8575BBD5-17C3-1DCA-C387-5D44672EB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167437" y="1270001"/>
            <a:ext cx="900000" cy="90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insert profile pic</a:t>
            </a:r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7746417C-B9E9-48F3-42E0-5744312D7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981446" y="1270001"/>
            <a:ext cx="900000" cy="90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insert profile pic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A05801B-112D-E8CC-61BD-A4834B349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551231" y="1639334"/>
            <a:ext cx="1404000" cy="1404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insert profile pic</a:t>
            </a:r>
          </a:p>
        </p:txBody>
      </p:sp>
      <p:sp>
        <p:nvSpPr>
          <p:cNvPr id="27" name="Picture Placeholder 15">
            <a:extLst>
              <a:ext uri="{FF2B5EF4-FFF2-40B4-BE49-F238E27FC236}">
                <a16:creationId xmlns:a16="http://schemas.microsoft.com/office/drawing/2014/main" id="{C124DB5D-11D5-E18C-B3C8-AF86AD1E4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3359519" y="1639334"/>
            <a:ext cx="1404000" cy="1404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insert profile pic</a:t>
            </a:r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71F103AF-A0DA-F7D1-DABC-38F8B9946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6167437" y="3790587"/>
            <a:ext cx="900000" cy="90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insert profile pic</a:t>
            </a:r>
          </a:p>
        </p:txBody>
      </p:sp>
      <p:sp>
        <p:nvSpPr>
          <p:cNvPr id="32" name="Picture Placeholder 15">
            <a:extLst>
              <a:ext uri="{FF2B5EF4-FFF2-40B4-BE49-F238E27FC236}">
                <a16:creationId xmlns:a16="http://schemas.microsoft.com/office/drawing/2014/main" id="{50DC4E27-BAC2-8A31-B3AA-FF15756147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8981446" y="3790587"/>
            <a:ext cx="900000" cy="90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insert profile pic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2025 Clarivate.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46394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Prof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97DA1409-93A0-C554-7ED9-E4C4F2EDDC2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50864" y="2311763"/>
            <a:ext cx="2268000" cy="270168"/>
          </a:xfr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Forename Surname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3FF6A6E9-42A0-7692-13DB-315CDEBD3F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50864" y="2642734"/>
            <a:ext cx="2268000" cy="243704"/>
          </a:xfr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Job title goes here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C4150847-1F6F-857E-692F-5C4E2A9E42C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50864" y="3068637"/>
            <a:ext cx="2268000" cy="539751"/>
          </a:xfrm>
        </p:spPr>
        <p:txBody>
          <a:bodyPr/>
          <a:lstStyle>
            <a:lvl1pPr marL="144000" indent="-144000">
              <a:spcBef>
                <a:spcPts val="300"/>
              </a:spcBef>
              <a:defRPr sz="1200"/>
            </a:lvl1pPr>
            <a:lvl2pPr marL="288000" indent="-144000">
              <a:spcBef>
                <a:spcPts val="300"/>
              </a:spcBef>
              <a:defRPr sz="1200"/>
            </a:lvl2pPr>
            <a:lvl3pPr marL="432000" indent="-144000">
              <a:spcBef>
                <a:spcPts val="600"/>
              </a:spcBef>
              <a:defRPr sz="1200"/>
            </a:lvl3pPr>
            <a:lvl4pPr marL="576000" indent="-144000">
              <a:spcBef>
                <a:spcPts val="600"/>
              </a:spcBef>
              <a:buClr>
                <a:schemeClr val="accent1"/>
              </a:buClr>
              <a:defRPr sz="1200"/>
            </a:lvl4pPr>
            <a:lvl5pPr marL="720000" indent="-144000">
              <a:spcBef>
                <a:spcPts val="600"/>
              </a:spcBef>
              <a:buClr>
                <a:schemeClr val="accent1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3EF370F-6715-1A9E-C31B-5779E12E9D9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364873" y="2311763"/>
            <a:ext cx="2268000" cy="270168"/>
          </a:xfr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Forename Surname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897F3CE4-6AD8-DC5D-E112-48390B92FD4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364873" y="2642734"/>
            <a:ext cx="2268000" cy="243704"/>
          </a:xfr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Job title goes here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6D08A06-8C27-0CD8-A99D-675CBC22093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364873" y="3068637"/>
            <a:ext cx="2268000" cy="539751"/>
          </a:xfrm>
        </p:spPr>
        <p:txBody>
          <a:bodyPr/>
          <a:lstStyle>
            <a:lvl1pPr marL="144000" indent="-144000">
              <a:spcBef>
                <a:spcPts val="300"/>
              </a:spcBef>
              <a:defRPr sz="1200"/>
            </a:lvl1pPr>
            <a:lvl2pPr marL="288000" indent="-144000">
              <a:spcBef>
                <a:spcPts val="300"/>
              </a:spcBef>
              <a:defRPr sz="1200"/>
            </a:lvl2pPr>
            <a:lvl3pPr marL="432000" indent="-144000">
              <a:spcBef>
                <a:spcPts val="600"/>
              </a:spcBef>
              <a:defRPr sz="1200"/>
            </a:lvl3pPr>
            <a:lvl4pPr marL="576000" indent="-144000">
              <a:spcBef>
                <a:spcPts val="600"/>
              </a:spcBef>
              <a:buClr>
                <a:schemeClr val="accent1"/>
              </a:buClr>
              <a:defRPr sz="1200"/>
            </a:lvl4pPr>
            <a:lvl5pPr marL="720000" indent="-144000">
              <a:spcBef>
                <a:spcPts val="600"/>
              </a:spcBef>
              <a:buClr>
                <a:schemeClr val="accent1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EB2D7DD-C214-FC47-587A-A689E46CA31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167438" y="2311763"/>
            <a:ext cx="2268000" cy="270168"/>
          </a:xfr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Forename Surname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B770DFBB-C159-C249-725B-DC15A247A240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6167438" y="2642734"/>
            <a:ext cx="2268000" cy="243704"/>
          </a:xfr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Job title goes here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EDFB7F73-2CDA-0D25-68DB-68D4065E2EFB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6167438" y="3068637"/>
            <a:ext cx="2268000" cy="539751"/>
          </a:xfrm>
        </p:spPr>
        <p:txBody>
          <a:bodyPr/>
          <a:lstStyle>
            <a:lvl1pPr marL="144000" indent="-144000">
              <a:spcBef>
                <a:spcPts val="300"/>
              </a:spcBef>
              <a:defRPr sz="1200"/>
            </a:lvl1pPr>
            <a:lvl2pPr marL="288000" indent="-144000">
              <a:spcBef>
                <a:spcPts val="300"/>
              </a:spcBef>
              <a:defRPr sz="1200"/>
            </a:lvl2pPr>
            <a:lvl3pPr marL="432000" indent="-144000">
              <a:spcBef>
                <a:spcPts val="600"/>
              </a:spcBef>
              <a:defRPr sz="1200"/>
            </a:lvl3pPr>
            <a:lvl4pPr marL="576000" indent="-144000">
              <a:spcBef>
                <a:spcPts val="600"/>
              </a:spcBef>
              <a:buClr>
                <a:schemeClr val="accent1"/>
              </a:buClr>
              <a:defRPr sz="1200"/>
            </a:lvl4pPr>
            <a:lvl5pPr marL="720000" indent="-144000">
              <a:spcBef>
                <a:spcPts val="600"/>
              </a:spcBef>
              <a:buClr>
                <a:schemeClr val="accent1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626B44F3-03D8-5E28-57CB-031C8BA36E3E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8982703" y="2311763"/>
            <a:ext cx="2268000" cy="270168"/>
          </a:xfr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Forename Surname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10A5C412-5937-A2B1-0F24-356981AA64A4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8982703" y="2642734"/>
            <a:ext cx="2268000" cy="243704"/>
          </a:xfr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Job title goes here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61B398F2-4320-2608-763F-19F2EAD3DF7D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8982703" y="3068637"/>
            <a:ext cx="2268000" cy="539751"/>
          </a:xfrm>
        </p:spPr>
        <p:txBody>
          <a:bodyPr/>
          <a:lstStyle>
            <a:lvl1pPr marL="144000" indent="-144000">
              <a:spcBef>
                <a:spcPts val="300"/>
              </a:spcBef>
              <a:defRPr sz="1200"/>
            </a:lvl1pPr>
            <a:lvl2pPr marL="288000" indent="-144000">
              <a:spcBef>
                <a:spcPts val="300"/>
              </a:spcBef>
              <a:defRPr sz="1200"/>
            </a:lvl2pPr>
            <a:lvl3pPr marL="432000" indent="-144000">
              <a:spcBef>
                <a:spcPts val="600"/>
              </a:spcBef>
              <a:defRPr sz="1200"/>
            </a:lvl3pPr>
            <a:lvl4pPr marL="576000" indent="-144000">
              <a:spcBef>
                <a:spcPts val="600"/>
              </a:spcBef>
              <a:buClr>
                <a:schemeClr val="accent1"/>
              </a:buClr>
              <a:defRPr sz="1200"/>
            </a:lvl4pPr>
            <a:lvl5pPr marL="720000" indent="-144000">
              <a:spcBef>
                <a:spcPts val="600"/>
              </a:spcBef>
              <a:buClr>
                <a:schemeClr val="accent1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0391096C-37E5-CDDB-7C98-44F987E40A9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50864" y="4832349"/>
            <a:ext cx="2268000" cy="270168"/>
          </a:xfr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Forename Surname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3D6EC732-A113-2052-5F3D-C31549DD1CE1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550864" y="5163320"/>
            <a:ext cx="2268000" cy="243704"/>
          </a:xfr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Job title goes here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C073910-0BCB-B148-CD87-2DBDC042DB9A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550864" y="5589223"/>
            <a:ext cx="2268000" cy="539751"/>
          </a:xfrm>
        </p:spPr>
        <p:txBody>
          <a:bodyPr/>
          <a:lstStyle>
            <a:lvl1pPr marL="144000" indent="-144000">
              <a:spcBef>
                <a:spcPts val="300"/>
              </a:spcBef>
              <a:defRPr sz="1200"/>
            </a:lvl1pPr>
            <a:lvl2pPr marL="288000" indent="-144000">
              <a:spcBef>
                <a:spcPts val="300"/>
              </a:spcBef>
              <a:defRPr sz="1200"/>
            </a:lvl2pPr>
            <a:lvl3pPr marL="432000" indent="-144000">
              <a:spcBef>
                <a:spcPts val="600"/>
              </a:spcBef>
              <a:defRPr sz="1200"/>
            </a:lvl3pPr>
            <a:lvl4pPr marL="576000" indent="-144000">
              <a:spcBef>
                <a:spcPts val="600"/>
              </a:spcBef>
              <a:buClr>
                <a:schemeClr val="accent1"/>
              </a:buClr>
              <a:defRPr sz="1200"/>
            </a:lvl4pPr>
            <a:lvl5pPr marL="720000" indent="-144000">
              <a:spcBef>
                <a:spcPts val="600"/>
              </a:spcBef>
              <a:buClr>
                <a:schemeClr val="accent1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FE81E16-B801-AA2F-8DCD-8F5AA1B9990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3364873" y="4832349"/>
            <a:ext cx="2268000" cy="270168"/>
          </a:xfr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Forename Surname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88CC3C61-40E8-CFD0-A1E0-F7B743AC005B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364873" y="5163320"/>
            <a:ext cx="2268000" cy="243704"/>
          </a:xfr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Job title goes here</a:t>
            </a:r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85D065AE-0699-C9BB-D780-27C3BE3A2A9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3364873" y="5589223"/>
            <a:ext cx="2268000" cy="539751"/>
          </a:xfrm>
        </p:spPr>
        <p:txBody>
          <a:bodyPr/>
          <a:lstStyle>
            <a:lvl1pPr marL="144000" indent="-144000">
              <a:spcBef>
                <a:spcPts val="300"/>
              </a:spcBef>
              <a:defRPr sz="1200"/>
            </a:lvl1pPr>
            <a:lvl2pPr marL="288000" indent="-144000">
              <a:spcBef>
                <a:spcPts val="300"/>
              </a:spcBef>
              <a:defRPr sz="1200"/>
            </a:lvl2pPr>
            <a:lvl3pPr marL="432000" indent="-144000">
              <a:spcBef>
                <a:spcPts val="600"/>
              </a:spcBef>
              <a:defRPr sz="1200"/>
            </a:lvl3pPr>
            <a:lvl4pPr marL="576000" indent="-144000">
              <a:spcBef>
                <a:spcPts val="600"/>
              </a:spcBef>
              <a:buClr>
                <a:schemeClr val="accent1"/>
              </a:buClr>
              <a:defRPr sz="1200"/>
            </a:lvl4pPr>
            <a:lvl5pPr marL="720000" indent="-144000">
              <a:spcBef>
                <a:spcPts val="600"/>
              </a:spcBef>
              <a:buClr>
                <a:schemeClr val="accent1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AB4C234-EBBC-75A7-2F01-97E082284DFF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6167438" y="4832349"/>
            <a:ext cx="2268000" cy="270168"/>
          </a:xfr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Forename Surname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B47DFAEF-1925-0117-D75F-D223750DD5F5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6167438" y="5163320"/>
            <a:ext cx="2268000" cy="243704"/>
          </a:xfr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Job title goes here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E80292A4-F3B1-05FF-D679-13BCF59C7C94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6167438" y="5589223"/>
            <a:ext cx="2268000" cy="539751"/>
          </a:xfrm>
        </p:spPr>
        <p:txBody>
          <a:bodyPr/>
          <a:lstStyle>
            <a:lvl1pPr marL="144000" indent="-144000">
              <a:spcBef>
                <a:spcPts val="300"/>
              </a:spcBef>
              <a:defRPr sz="1200"/>
            </a:lvl1pPr>
            <a:lvl2pPr marL="288000" indent="-144000">
              <a:spcBef>
                <a:spcPts val="300"/>
              </a:spcBef>
              <a:defRPr sz="1200"/>
            </a:lvl2pPr>
            <a:lvl3pPr marL="432000" indent="-144000">
              <a:spcBef>
                <a:spcPts val="600"/>
              </a:spcBef>
              <a:defRPr sz="1200"/>
            </a:lvl3pPr>
            <a:lvl4pPr marL="576000" indent="-144000">
              <a:spcBef>
                <a:spcPts val="600"/>
              </a:spcBef>
              <a:buClr>
                <a:schemeClr val="accent1"/>
              </a:buClr>
              <a:defRPr sz="1200"/>
            </a:lvl4pPr>
            <a:lvl5pPr marL="720000" indent="-144000">
              <a:spcBef>
                <a:spcPts val="600"/>
              </a:spcBef>
              <a:buClr>
                <a:schemeClr val="accent1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A7460C6C-C808-196C-F5E0-454921820765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8982703" y="4832349"/>
            <a:ext cx="2268000" cy="270168"/>
          </a:xfr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Forename Surname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89BF951E-99C3-2209-D30F-3BEFE1C9319C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8982703" y="5163320"/>
            <a:ext cx="2268000" cy="243704"/>
          </a:xfr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Job title goes here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28E7888C-B313-A876-D19E-25E7127C1E4E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8982703" y="5589223"/>
            <a:ext cx="2268000" cy="539751"/>
          </a:xfrm>
        </p:spPr>
        <p:txBody>
          <a:bodyPr/>
          <a:lstStyle>
            <a:lvl1pPr marL="144000" indent="-144000">
              <a:spcBef>
                <a:spcPts val="300"/>
              </a:spcBef>
              <a:defRPr sz="1200"/>
            </a:lvl1pPr>
            <a:lvl2pPr marL="288000" indent="-144000">
              <a:spcBef>
                <a:spcPts val="300"/>
              </a:spcBef>
              <a:defRPr sz="1200"/>
            </a:lvl2pPr>
            <a:lvl3pPr marL="432000" indent="-144000">
              <a:spcBef>
                <a:spcPts val="600"/>
              </a:spcBef>
              <a:defRPr sz="1200"/>
            </a:lvl3pPr>
            <a:lvl4pPr marL="576000" indent="-144000">
              <a:spcBef>
                <a:spcPts val="600"/>
              </a:spcBef>
              <a:buClr>
                <a:schemeClr val="accent1"/>
              </a:buClr>
              <a:defRPr sz="1200"/>
            </a:lvl4pPr>
            <a:lvl5pPr marL="720000" indent="-144000">
              <a:spcBef>
                <a:spcPts val="600"/>
              </a:spcBef>
              <a:buClr>
                <a:schemeClr val="accent1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8575BBD5-17C3-1DCA-C387-5D44672EB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550864" y="1270001"/>
            <a:ext cx="900000" cy="90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insert profile pic</a:t>
            </a:r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7746417C-B9E9-48F3-42E0-5744312D7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3364873" y="1270001"/>
            <a:ext cx="900000" cy="90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insert profile pic</a:t>
            </a:r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71F103AF-A0DA-F7D1-DABC-38F8B9946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550864" y="3790587"/>
            <a:ext cx="900000" cy="90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insert profile pic</a:t>
            </a:r>
          </a:p>
        </p:txBody>
      </p:sp>
      <p:sp>
        <p:nvSpPr>
          <p:cNvPr id="32" name="Picture Placeholder 15">
            <a:extLst>
              <a:ext uri="{FF2B5EF4-FFF2-40B4-BE49-F238E27FC236}">
                <a16:creationId xmlns:a16="http://schemas.microsoft.com/office/drawing/2014/main" id="{50DC4E27-BAC2-8A31-B3AA-FF15756147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3364873" y="3790587"/>
            <a:ext cx="900000" cy="90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insert profile pic</a:t>
            </a:r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579F519F-FF28-E95A-90FD-8ED4763021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6167438" y="1270001"/>
            <a:ext cx="900000" cy="90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insert profile pic</a:t>
            </a:r>
          </a:p>
        </p:txBody>
      </p:sp>
      <p:sp>
        <p:nvSpPr>
          <p:cNvPr id="12" name="Picture Placeholder 15">
            <a:extLst>
              <a:ext uri="{FF2B5EF4-FFF2-40B4-BE49-F238E27FC236}">
                <a16:creationId xmlns:a16="http://schemas.microsoft.com/office/drawing/2014/main" id="{A16AFFED-3679-EC6F-38E4-BB141B3D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8982703" y="1270001"/>
            <a:ext cx="900000" cy="90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insert profile pic</a:t>
            </a:r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40DA321B-E9DB-5413-41F7-007CC6996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71" hasCustomPrompt="1"/>
          </p:nvPr>
        </p:nvSpPr>
        <p:spPr>
          <a:xfrm>
            <a:off x="6167438" y="3790587"/>
            <a:ext cx="900000" cy="90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insert profile pic</a:t>
            </a:r>
          </a:p>
        </p:txBody>
      </p:sp>
      <p:sp>
        <p:nvSpPr>
          <p:cNvPr id="24" name="Picture Placeholder 15">
            <a:extLst>
              <a:ext uri="{FF2B5EF4-FFF2-40B4-BE49-F238E27FC236}">
                <a16:creationId xmlns:a16="http://schemas.microsoft.com/office/drawing/2014/main" id="{D7DCA51C-09C7-C83C-64D8-CE36012B96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74" hasCustomPrompt="1"/>
          </p:nvPr>
        </p:nvSpPr>
        <p:spPr>
          <a:xfrm>
            <a:off x="8982703" y="3790587"/>
            <a:ext cx="900000" cy="90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insert profile pic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2025 Clarivate.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63584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2DA8D027-1671-C417-E0C3-5993F02B96D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50863" y="1720850"/>
            <a:ext cx="3202897" cy="324000"/>
          </a:xfrm>
          <a:solidFill>
            <a:schemeClr val="accent2"/>
          </a:solidFill>
        </p:spPr>
        <p:txBody>
          <a:bodyPr anchor="ctr" anchorCtr="0"/>
          <a:lstStyle>
            <a:lvl1pPr marL="0" indent="0" algn="ctr">
              <a:buNone/>
              <a:defRPr sz="1600" b="0" baseline="0">
                <a:solidFill>
                  <a:schemeClr val="bg1"/>
                </a:solidFill>
                <a:latin typeface="+mj-lt"/>
              </a:defRPr>
            </a:lvl1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Section one</a:t>
            </a:r>
            <a:endParaRPr lang="en-GB" dirty="0"/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903F0106-157C-427D-4EE3-058FF2156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51231" y="2044850"/>
            <a:ext cx="3202379" cy="1570035"/>
          </a:xfrm>
          <a:noFill/>
        </p:spPr>
        <p:txBody>
          <a:bodyPr tIns="144000" anchor="t" anchorCtr="0"/>
          <a:lstStyle>
            <a:lvl1pPr marL="0" indent="0" algn="ctr">
              <a:buNone/>
              <a:defRPr sz="105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or click icon to insert image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C531B205-D3A4-EA26-3CFE-0FB948EE2890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50863" y="3792000"/>
            <a:ext cx="3202379" cy="1800000"/>
          </a:xfrm>
          <a:noFill/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CD7185C1-17ED-4DDA-8D74-3D9B371C3A6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295560" y="1720850"/>
            <a:ext cx="3202898" cy="323997"/>
          </a:xfrm>
          <a:solidFill>
            <a:schemeClr val="accent2"/>
          </a:solidFill>
        </p:spPr>
        <p:txBody>
          <a:bodyPr anchor="ctr" anchorCtr="0"/>
          <a:lstStyle>
            <a:lvl1pPr marL="0" indent="0" algn="ctr">
              <a:buNone/>
              <a:defRPr sz="1600" b="0" baseline="0">
                <a:solidFill>
                  <a:schemeClr val="bg1"/>
                </a:solidFill>
                <a:latin typeface="+mj-lt"/>
              </a:defRPr>
            </a:lvl1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 Section two</a:t>
            </a:r>
            <a:endParaRPr lang="en-GB" dirty="0"/>
          </a:p>
        </p:txBody>
      </p:sp>
      <p:sp>
        <p:nvSpPr>
          <p:cNvPr id="8" name="Picture Placeholder 15">
            <a:extLst>
              <a:ext uri="{FF2B5EF4-FFF2-40B4-BE49-F238E27FC236}">
                <a16:creationId xmlns:a16="http://schemas.microsoft.com/office/drawing/2014/main" id="{EC657CC3-F918-1A6E-4F80-19CFDA23FC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295775" y="2044848"/>
            <a:ext cx="3202379" cy="1570037"/>
          </a:xfrm>
          <a:noFill/>
        </p:spPr>
        <p:txBody>
          <a:bodyPr tIns="144000" anchor="t" anchorCtr="0"/>
          <a:lstStyle>
            <a:lvl1pPr marL="0" indent="0" algn="ctr">
              <a:buNone/>
              <a:defRPr sz="105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or click icon to insert image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5CD19475-61C5-E508-86C6-A6A43C37FD7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295529" y="3792000"/>
            <a:ext cx="3202379" cy="1800000"/>
          </a:xfrm>
          <a:noFill/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C20373E0-93FA-5E07-BE29-2A7CDEAB21F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040168" y="1720850"/>
            <a:ext cx="3204519" cy="323996"/>
          </a:xfrm>
          <a:solidFill>
            <a:schemeClr val="accent2"/>
          </a:solidFill>
        </p:spPr>
        <p:txBody>
          <a:bodyPr anchor="ctr" anchorCtr="0"/>
          <a:lstStyle>
            <a:lvl1pPr marL="0" indent="0" algn="ctr">
              <a:buNone/>
              <a:defRPr sz="1600" b="0" baseline="0">
                <a:solidFill>
                  <a:schemeClr val="bg1"/>
                </a:solidFill>
                <a:latin typeface="+mj-lt"/>
              </a:defRPr>
            </a:lvl1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Section three </a:t>
            </a:r>
            <a:endParaRPr lang="en-GB" dirty="0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8D0A983E-8A75-5B03-E6D8-3B461E3D7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040688" y="2044848"/>
            <a:ext cx="3204000" cy="1570038"/>
          </a:xfrm>
          <a:noFill/>
        </p:spPr>
        <p:txBody>
          <a:bodyPr tIns="144000" anchor="t" anchorCtr="0"/>
          <a:lstStyle>
            <a:lvl1pPr marL="0" indent="0" algn="ctr">
              <a:buNone/>
              <a:defRPr sz="105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or click icon to insert image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BFA0A616-B625-CB56-07F5-2868451F4AE4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040688" y="3792000"/>
            <a:ext cx="3204000" cy="1800000"/>
          </a:xfrm>
          <a:noFill/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2025 Clarivate. All rights reserved.</a:t>
            </a:r>
          </a:p>
        </p:txBody>
      </p:sp>
      <p:sp>
        <p:nvSpPr>
          <p:cNvPr id="7" name="Text Placeholder 50">
            <a:extLst>
              <a:ext uri="{FF2B5EF4-FFF2-40B4-BE49-F238E27FC236}">
                <a16:creationId xmlns:a16="http://schemas.microsoft.com/office/drawing/2014/main" id="{1469EF62-8266-4101-8454-C7A968E7EC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" y="-680886"/>
            <a:ext cx="4716000" cy="607071"/>
          </a:xfrm>
          <a:solidFill>
            <a:schemeClr val="accent3"/>
          </a:solidFill>
        </p:spPr>
        <p:txBody>
          <a:bodyPr wrap="square" lIns="72000" tIns="72000" rIns="72000" bIns="72000">
            <a:spAutoFit/>
          </a:bodyPr>
          <a:lstStyle>
            <a:lvl1pPr marL="0" indent="0">
              <a:buNone/>
              <a:defRPr/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en-GB" dirty="0"/>
              <a:t>Lorem ipsum dolor sit amet, consectetuer adipiscing elit. Maecenas porttitor </a:t>
            </a:r>
            <a:r>
              <a:rPr lang="en-GB" dirty="0" err="1"/>
              <a:t>congue</a:t>
            </a:r>
            <a:r>
              <a:rPr lang="en-GB" dirty="0"/>
              <a:t> </a:t>
            </a:r>
            <a:r>
              <a:rPr lang="en-GB" dirty="0" err="1"/>
              <a:t>massa</a:t>
            </a:r>
            <a:r>
              <a:rPr lang="en-GB" dirty="0"/>
              <a:t> </a:t>
            </a:r>
            <a:r>
              <a:rPr lang="en-GB" dirty="0" err="1"/>
              <a:t>posuere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65305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B8773E-2F29-ECD1-16FF-8BC5E75E1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85000">
                <a:srgbClr val="3595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E71408-1F6A-1900-3166-8B0F27B91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40A9B4-F93C-AB35-66CE-1690CFBC25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3BC752C-CC9E-C49E-83BC-B6B7048303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56624" y="1808164"/>
            <a:ext cx="3670238" cy="9001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424352B5-9531-7227-7258-4FBE39AA669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51231" y="1815304"/>
            <a:ext cx="936257" cy="892971"/>
          </a:xfrm>
          <a:noFill/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or drag </a:t>
            </a:r>
            <a:br>
              <a:rPr lang="en-GB" dirty="0"/>
            </a:br>
            <a:r>
              <a:rPr lang="en-GB" dirty="0"/>
              <a:t>to insert  pictogram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C6399F0-91C7-1DA8-0F53-2C77DF6472C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56624" y="2948518"/>
            <a:ext cx="3670238" cy="9001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3234BFD3-E1B2-D40A-A80A-F111064283A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51231" y="2955658"/>
            <a:ext cx="936257" cy="892971"/>
          </a:xfrm>
          <a:noFill/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or drag </a:t>
            </a:r>
            <a:br>
              <a:rPr lang="en-GB" dirty="0"/>
            </a:br>
            <a:r>
              <a:rPr lang="en-GB" dirty="0"/>
              <a:t>to insert  pictogram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C3F003AE-DA6B-6A9F-EAAA-2E7B1562F83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956624" y="4088872"/>
            <a:ext cx="3670238" cy="9001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Picture Placeholder 15">
            <a:extLst>
              <a:ext uri="{FF2B5EF4-FFF2-40B4-BE49-F238E27FC236}">
                <a16:creationId xmlns:a16="http://schemas.microsoft.com/office/drawing/2014/main" id="{8E2ADA55-A25D-66AF-B55F-C60297B1080A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51231" y="4096012"/>
            <a:ext cx="936257" cy="892971"/>
          </a:xfrm>
          <a:noFill/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or drag </a:t>
            </a:r>
            <a:br>
              <a:rPr lang="en-GB" dirty="0"/>
            </a:br>
            <a:r>
              <a:rPr lang="en-GB" dirty="0"/>
              <a:t>to insert  pictogram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5A01F48-7607-98AA-8DCD-AD30C977669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956624" y="5229225"/>
            <a:ext cx="3670238" cy="9001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90C083D-C4ED-259B-48AB-A352EEBF7FD2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51231" y="5236365"/>
            <a:ext cx="936257" cy="892971"/>
          </a:xfrm>
          <a:noFill/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or drag </a:t>
            </a:r>
            <a:br>
              <a:rPr lang="en-GB" dirty="0"/>
            </a:br>
            <a:r>
              <a:rPr lang="en-GB" dirty="0"/>
              <a:t>to insert  pictogram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6B88FD4C-301B-A8C2-5ACF-167833A3A77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29387" y="1812926"/>
            <a:ext cx="5111749" cy="4321175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2025 Clarivate. All rights reserved.</a:t>
            </a:r>
          </a:p>
        </p:txBody>
      </p:sp>
      <p:sp>
        <p:nvSpPr>
          <p:cNvPr id="9" name="Text Placeholder 50">
            <a:extLst>
              <a:ext uri="{FF2B5EF4-FFF2-40B4-BE49-F238E27FC236}">
                <a16:creationId xmlns:a16="http://schemas.microsoft.com/office/drawing/2014/main" id="{71298670-8A67-0F0F-FD7E-ACB9ADC48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" y="-680886"/>
            <a:ext cx="4716000" cy="607071"/>
          </a:xfrm>
          <a:solidFill>
            <a:schemeClr val="accent3"/>
          </a:solidFill>
        </p:spPr>
        <p:txBody>
          <a:bodyPr wrap="square" lIns="72000" tIns="72000" rIns="72000" bIns="72000">
            <a:spAutoFit/>
          </a:bodyPr>
          <a:lstStyle>
            <a:lvl1pPr marL="0" indent="0">
              <a:buNone/>
              <a:defRPr/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en-GB" dirty="0"/>
              <a:t>Lorem ipsum dolor sit amet, consectetuer adipiscing elit. Maecenas porttitor </a:t>
            </a:r>
            <a:r>
              <a:rPr lang="en-GB" dirty="0" err="1"/>
              <a:t>congue</a:t>
            </a:r>
            <a:r>
              <a:rPr lang="en-GB" dirty="0"/>
              <a:t> </a:t>
            </a:r>
            <a:r>
              <a:rPr lang="en-GB" dirty="0" err="1"/>
              <a:t>massa</a:t>
            </a:r>
            <a:r>
              <a:rPr lang="en-GB" dirty="0"/>
              <a:t> </a:t>
            </a:r>
            <a:r>
              <a:rPr lang="en-GB" dirty="0" err="1"/>
              <a:t>posuere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84224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10693822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AA2E112F-5FFF-32E4-5472-80BAA1776C58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550864" y="1808163"/>
            <a:ext cx="2268963" cy="4321175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5EA0C833-46C2-988C-0074-D6A83249C2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364614" y="1815305"/>
            <a:ext cx="360362" cy="360362"/>
          </a:xfrm>
          <a:noFill/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icon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9A6FB466-17DF-825B-8CFE-D36B7DFFAAC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364615" y="2354265"/>
            <a:ext cx="2268963" cy="270168"/>
          </a:xfrm>
        </p:spPr>
        <p:txBody>
          <a:bodyPr anchor="b" anchorCtr="0"/>
          <a:lstStyle>
            <a:lvl1pPr marL="0" indent="0" algn="l">
              <a:lnSpc>
                <a:spcPct val="95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One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64614" y="2716212"/>
            <a:ext cx="2268963" cy="10795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CD8935F0-FF95-E453-E9F6-68893F7A50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61974" y="1815305"/>
            <a:ext cx="360362" cy="360362"/>
          </a:xfrm>
          <a:noFill/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icon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BA31540-DD60-C1FE-84D9-AB3B913DE24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167438" y="2354265"/>
            <a:ext cx="2268963" cy="270168"/>
          </a:xfrm>
        </p:spPr>
        <p:txBody>
          <a:bodyPr anchor="b" anchorCtr="0"/>
          <a:lstStyle>
            <a:lvl1pPr marL="0" indent="0" algn="l">
              <a:lnSpc>
                <a:spcPct val="95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Two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41114B1E-A563-1101-CB97-0755E7E651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61974" y="2716213"/>
            <a:ext cx="2268963" cy="10795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  <a:endParaRPr lang="en-GB" dirty="0"/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222353BC-D3DC-BA3E-0558-E3C87FF2BD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975724" y="1815305"/>
            <a:ext cx="360362" cy="360362"/>
          </a:xfrm>
          <a:noFill/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icon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47A08AD4-EF40-3EEE-D086-FAFE12BF8572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8974136" y="2354265"/>
            <a:ext cx="2268963" cy="270168"/>
          </a:xfrm>
        </p:spPr>
        <p:txBody>
          <a:bodyPr anchor="b" anchorCtr="0"/>
          <a:lstStyle>
            <a:lvl1pPr marL="0" indent="0" algn="l">
              <a:lnSpc>
                <a:spcPct val="95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Three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399FA75D-803B-3E4B-7183-E3994966E2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75724" y="2716213"/>
            <a:ext cx="2268963" cy="10795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  <a:endParaRPr lang="en-GB" dirty="0"/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470F1949-6467-FE3B-E626-1F303399B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364614" y="3975101"/>
            <a:ext cx="360362" cy="360362"/>
          </a:xfrm>
          <a:noFill/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icon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488A00D0-DFE0-4018-7DEA-DB963BB63359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3364615" y="4514851"/>
            <a:ext cx="2268963" cy="270168"/>
          </a:xfrm>
        </p:spPr>
        <p:txBody>
          <a:bodyPr anchor="b" anchorCtr="0"/>
          <a:lstStyle>
            <a:lvl1pPr marL="0" indent="0" algn="l">
              <a:lnSpc>
                <a:spcPct val="95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Four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956E8744-4447-9B41-C4EF-92000E2207C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64614" y="4883149"/>
            <a:ext cx="2268963" cy="10795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ED0BCDCE-72FA-F3E6-C968-84566E1BE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161974" y="3975101"/>
            <a:ext cx="360362" cy="360362"/>
          </a:xfrm>
          <a:noFill/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icon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35021A18-46DC-3008-76D5-10DA7AF4F84A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167438" y="4514851"/>
            <a:ext cx="2268963" cy="270168"/>
          </a:xfrm>
        </p:spPr>
        <p:txBody>
          <a:bodyPr anchor="b" anchorCtr="0"/>
          <a:lstStyle>
            <a:lvl1pPr marL="0" indent="0" algn="l">
              <a:lnSpc>
                <a:spcPct val="95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Five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2D22F55-B345-13EA-70B9-B62C67DD2F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61974" y="4883150"/>
            <a:ext cx="2268963" cy="10795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  <a:endParaRPr lang="en-GB" dirty="0"/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95AC45EB-6812-379E-D631-F1DE40638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975724" y="3975101"/>
            <a:ext cx="360362" cy="360362"/>
          </a:xfrm>
          <a:noFill/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icon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69000ADE-09E6-91EC-6A61-155867714C5E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8974136" y="4514851"/>
            <a:ext cx="2268963" cy="270168"/>
          </a:xfrm>
        </p:spPr>
        <p:txBody>
          <a:bodyPr anchor="b" anchorCtr="0"/>
          <a:lstStyle>
            <a:lvl1pPr marL="0" indent="0" algn="l">
              <a:lnSpc>
                <a:spcPct val="950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Six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0876B04D-418A-408D-4B86-1F152EA3B9A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975724" y="4883150"/>
            <a:ext cx="2268963" cy="10795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2025 Clarivate. All rights reserved.</a:t>
            </a:r>
          </a:p>
        </p:txBody>
      </p:sp>
      <p:sp>
        <p:nvSpPr>
          <p:cNvPr id="26" name="Text Placeholder 50">
            <a:extLst>
              <a:ext uri="{FF2B5EF4-FFF2-40B4-BE49-F238E27FC236}">
                <a16:creationId xmlns:a16="http://schemas.microsoft.com/office/drawing/2014/main" id="{1CD60F5F-1A30-45AD-3B55-764EF64C6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" y="-680886"/>
            <a:ext cx="4716000" cy="607071"/>
          </a:xfrm>
          <a:solidFill>
            <a:schemeClr val="accent3"/>
          </a:solidFill>
        </p:spPr>
        <p:txBody>
          <a:bodyPr wrap="square" lIns="72000" tIns="72000" rIns="72000" bIns="72000">
            <a:spAutoFit/>
          </a:bodyPr>
          <a:lstStyle>
            <a:lvl1pPr marL="0" indent="0">
              <a:buNone/>
              <a:defRPr/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en-GB" dirty="0"/>
              <a:t>Lorem ipsum dolor sit amet, consectetuer adipiscing elit. Maecenas porttitor </a:t>
            </a:r>
            <a:r>
              <a:rPr lang="en-GB" dirty="0" err="1"/>
              <a:t>congue</a:t>
            </a:r>
            <a:r>
              <a:rPr lang="en-GB" dirty="0"/>
              <a:t> </a:t>
            </a:r>
            <a:r>
              <a:rPr lang="en-GB" dirty="0" err="1"/>
              <a:t>massa</a:t>
            </a:r>
            <a:r>
              <a:rPr lang="en-GB" dirty="0"/>
              <a:t> </a:t>
            </a:r>
            <a:r>
              <a:rPr lang="en-GB" dirty="0" err="1"/>
              <a:t>posuere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63517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9AE78E4D-1195-3CAD-2E8F-608D49BDA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40276" y="1603375"/>
            <a:ext cx="6096000" cy="3651250"/>
          </a:xfrm>
          <a:prstGeom prst="round2SameRect">
            <a:avLst>
              <a:gd name="adj1" fmla="val 2349"/>
              <a:gd name="adj2" fmla="val 0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D14ACC-3B80-72E3-AF36-12AAF3A41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351298" y="1654106"/>
            <a:ext cx="118572" cy="116191"/>
            <a:chOff x="10353679" y="1654106"/>
            <a:chExt cx="118572" cy="11619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D98B882-BAA3-23BC-F2E4-92C80C0D9BD8}"/>
                </a:ext>
              </a:extLst>
            </p:cNvPr>
            <p:cNvSpPr/>
            <p:nvPr/>
          </p:nvSpPr>
          <p:spPr>
            <a:xfrm>
              <a:off x="10382251" y="1680297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F176FF-F698-0ED4-8DAC-4EF3FFEC0449}"/>
                </a:ext>
              </a:extLst>
            </p:cNvPr>
            <p:cNvSpPr/>
            <p:nvPr/>
          </p:nvSpPr>
          <p:spPr>
            <a:xfrm>
              <a:off x="10353679" y="1654106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475372-49CA-1792-C2EB-B4BDA0D04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602747" y="1677271"/>
            <a:ext cx="74459" cy="74459"/>
            <a:chOff x="10602747" y="1677271"/>
            <a:chExt cx="74459" cy="7445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DA2D6D6-E463-5F1C-D1AD-5574FEB8D0CB}"/>
                </a:ext>
              </a:extLst>
            </p:cNvPr>
            <p:cNvCxnSpPr>
              <a:cxnSpLocks/>
            </p:cNvCxnSpPr>
            <p:nvPr/>
          </p:nvCxnSpPr>
          <p:spPr>
            <a:xfrm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955D532-8B2E-6D51-79A0-4F01903427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A0C37A6-3B99-8D45-A011-A6EB79DA3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2700000" flipH="1">
            <a:off x="10124115" y="1677271"/>
            <a:ext cx="74459" cy="74459"/>
          </a:xfrm>
          <a:prstGeom prst="lin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0F058624-3B61-1626-E04D-A5E5F8771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40276" y="1825625"/>
            <a:ext cx="6096000" cy="3429000"/>
          </a:xfrm>
          <a:solidFill>
            <a:schemeClr val="bg1">
              <a:lumMod val="95000"/>
            </a:schemeClr>
          </a:solidFill>
          <a:ln w="12700">
            <a:solidFill>
              <a:schemeClr val="bg1"/>
            </a:solidFill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click center icon to insert </a:t>
            </a:r>
            <a:r>
              <a:rPr lang="en-GB" dirty="0"/>
              <a:t>screenshot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2025 Clarivate.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01974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2x Smartph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320399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4C177F-8144-2B79-80FF-DDB6ECB5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97580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E729752E-A2D0-6970-2572-715077B0E0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938715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click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click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2025 Clarivate.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32965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/ 1x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5246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5246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2DE60A2-5411-67A4-7462-2548CF00E8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99324" y="1808165"/>
            <a:ext cx="3204000" cy="432117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click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2025 Clarivate.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8863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- 1 line only - M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56F40D-311F-9DAF-7722-E26A0EECA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" y="1012"/>
            <a:ext cx="12188400" cy="6855975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9B1E7E56-BB61-F595-D102-91046074E5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43025" y="2708275"/>
            <a:ext cx="9505949" cy="890589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95000"/>
              </a:lnSpc>
              <a:buNone/>
              <a:defRPr sz="5400" spc="-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D</a:t>
            </a:r>
            <a:r>
              <a:rPr lang="en-US" dirty="0"/>
              <a:t>ark pattern one line title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8132D823-FAB6-8942-115E-ECA384A8E0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43079" y="3683220"/>
            <a:ext cx="9502339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9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Presentation subtitle here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9C182B8-C7DD-EE7B-F51B-FA5E11F3C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17332" y="6313233"/>
            <a:ext cx="2532586" cy="1770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90000"/>
              </a:lnSpc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Forename Surname</a:t>
            </a:r>
            <a:endParaRPr lang="en-GB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6C38E137-2FCE-14E8-AECF-571F9A547E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33610" y="6312625"/>
            <a:ext cx="2542116" cy="1770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Month 00, 0000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46115-27C9-1632-4193-41871681C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2400" y="6291099"/>
            <a:ext cx="7200" cy="216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5" name="**COMPOUND SHAPE CUT OUT**">
            <a:extLst>
              <a:ext uri="{FF2B5EF4-FFF2-40B4-BE49-F238E27FC236}">
                <a16:creationId xmlns:a16="http://schemas.microsoft.com/office/drawing/2014/main" id="{28E66939-87EE-8073-87BF-F183492695D2}"/>
              </a:ext>
            </a:extLst>
          </p:cNvPr>
          <p:cNvSpPr/>
          <p:nvPr userDrawn="1"/>
        </p:nvSpPr>
        <p:spPr>
          <a:xfrm>
            <a:off x="5342592" y="438620"/>
            <a:ext cx="1506816" cy="271318"/>
          </a:xfrm>
          <a:custGeom>
            <a:avLst/>
            <a:gdLst>
              <a:gd name="connsiteX0" fmla="*/ 1025010 w 1290758"/>
              <a:gd name="connsiteY0" fmla="*/ 157165 h 232414"/>
              <a:gd name="connsiteX1" fmla="*/ 1014533 w 1290758"/>
              <a:gd name="connsiteY1" fmla="*/ 160023 h 232414"/>
              <a:gd name="connsiteX2" fmla="*/ 1001198 w 1290758"/>
              <a:gd name="connsiteY2" fmla="*/ 160023 h 232414"/>
              <a:gd name="connsiteX3" fmla="*/ 984053 w 1290758"/>
              <a:gd name="connsiteY3" fmla="*/ 173358 h 232414"/>
              <a:gd name="connsiteX4" fmla="*/ 1001198 w 1290758"/>
              <a:gd name="connsiteY4" fmla="*/ 187646 h 232414"/>
              <a:gd name="connsiteX5" fmla="*/ 1025010 w 1290758"/>
              <a:gd name="connsiteY5" fmla="*/ 165738 h 232414"/>
              <a:gd name="connsiteX6" fmla="*/ 607816 w 1290758"/>
              <a:gd name="connsiteY6" fmla="*/ 157165 h 232414"/>
              <a:gd name="connsiteX7" fmla="*/ 597339 w 1290758"/>
              <a:gd name="connsiteY7" fmla="*/ 160023 h 232414"/>
              <a:gd name="connsiteX8" fmla="*/ 584004 w 1290758"/>
              <a:gd name="connsiteY8" fmla="*/ 160023 h 232414"/>
              <a:gd name="connsiteX9" fmla="*/ 566859 w 1290758"/>
              <a:gd name="connsiteY9" fmla="*/ 173358 h 232414"/>
              <a:gd name="connsiteX10" fmla="*/ 584004 w 1290758"/>
              <a:gd name="connsiteY10" fmla="*/ 187646 h 232414"/>
              <a:gd name="connsiteX11" fmla="*/ 607816 w 1290758"/>
              <a:gd name="connsiteY11" fmla="*/ 165738 h 232414"/>
              <a:gd name="connsiteX12" fmla="*/ 182050 w 1290758"/>
              <a:gd name="connsiteY12" fmla="*/ 116207 h 232414"/>
              <a:gd name="connsiteX13" fmla="*/ 210625 w 1290758"/>
              <a:gd name="connsiteY13" fmla="*/ 163833 h 232414"/>
              <a:gd name="connsiteX14" fmla="*/ 91563 w 1290758"/>
              <a:gd name="connsiteY14" fmla="*/ 232414 h 232414"/>
              <a:gd name="connsiteX15" fmla="*/ 78228 w 1290758"/>
              <a:gd name="connsiteY15" fmla="*/ 213364 h 232414"/>
              <a:gd name="connsiteX16" fmla="*/ 64893 w 1290758"/>
              <a:gd name="connsiteY16" fmla="*/ 183836 h 232414"/>
              <a:gd name="connsiteX17" fmla="*/ 182050 w 1290758"/>
              <a:gd name="connsiteY17" fmla="*/ 116207 h 232414"/>
              <a:gd name="connsiteX18" fmla="*/ 1226941 w 1290758"/>
              <a:gd name="connsiteY18" fmla="*/ 113349 h 232414"/>
              <a:gd name="connsiteX19" fmla="*/ 1199318 w 1290758"/>
              <a:gd name="connsiteY19" fmla="*/ 135257 h 232414"/>
              <a:gd name="connsiteX20" fmla="*/ 1253611 w 1290758"/>
              <a:gd name="connsiteY20" fmla="*/ 135257 h 232414"/>
              <a:gd name="connsiteX21" fmla="*/ 1226941 w 1290758"/>
              <a:gd name="connsiteY21" fmla="*/ 113349 h 232414"/>
              <a:gd name="connsiteX22" fmla="*/ 754501 w 1290758"/>
              <a:gd name="connsiteY22" fmla="*/ 87632 h 232414"/>
              <a:gd name="connsiteX23" fmla="*/ 805936 w 1290758"/>
              <a:gd name="connsiteY23" fmla="*/ 87632 h 232414"/>
              <a:gd name="connsiteX24" fmla="*/ 805936 w 1290758"/>
              <a:gd name="connsiteY24" fmla="*/ 209553 h 232414"/>
              <a:gd name="connsiteX25" fmla="*/ 771646 w 1290758"/>
              <a:gd name="connsiteY25" fmla="*/ 209553 h 232414"/>
              <a:gd name="connsiteX26" fmla="*/ 771646 w 1290758"/>
              <a:gd name="connsiteY26" fmla="*/ 117159 h 232414"/>
              <a:gd name="connsiteX27" fmla="*/ 754501 w 1290758"/>
              <a:gd name="connsiteY27" fmla="*/ 117159 h 232414"/>
              <a:gd name="connsiteX28" fmla="*/ 818319 w 1290758"/>
              <a:gd name="connsiteY28" fmla="*/ 87631 h 232414"/>
              <a:gd name="connsiteX29" fmla="*/ 855466 w 1290758"/>
              <a:gd name="connsiteY29" fmla="*/ 87631 h 232414"/>
              <a:gd name="connsiteX30" fmla="*/ 883089 w 1290758"/>
              <a:gd name="connsiteY30" fmla="*/ 172405 h 232414"/>
              <a:gd name="connsiteX31" fmla="*/ 910711 w 1290758"/>
              <a:gd name="connsiteY31" fmla="*/ 87631 h 232414"/>
              <a:gd name="connsiteX32" fmla="*/ 946906 w 1290758"/>
              <a:gd name="connsiteY32" fmla="*/ 87631 h 232414"/>
              <a:gd name="connsiteX33" fmla="*/ 903091 w 1290758"/>
              <a:gd name="connsiteY33" fmla="*/ 209553 h 232414"/>
              <a:gd name="connsiteX34" fmla="*/ 860229 w 1290758"/>
              <a:gd name="connsiteY34" fmla="*/ 209553 h 232414"/>
              <a:gd name="connsiteX35" fmla="*/ 1226941 w 1290758"/>
              <a:gd name="connsiteY35" fmla="*/ 85726 h 232414"/>
              <a:gd name="connsiteX36" fmla="*/ 1290758 w 1290758"/>
              <a:gd name="connsiteY36" fmla="*/ 158117 h 232414"/>
              <a:gd name="connsiteX37" fmla="*/ 1290758 w 1290758"/>
              <a:gd name="connsiteY37" fmla="*/ 159070 h 232414"/>
              <a:gd name="connsiteX38" fmla="*/ 1200271 w 1290758"/>
              <a:gd name="connsiteY38" fmla="*/ 159070 h 232414"/>
              <a:gd name="connsiteX39" fmla="*/ 1227893 w 1290758"/>
              <a:gd name="connsiteY39" fmla="*/ 183835 h 232414"/>
              <a:gd name="connsiteX40" fmla="*/ 1252658 w 1290758"/>
              <a:gd name="connsiteY40" fmla="*/ 171452 h 232414"/>
              <a:gd name="connsiteX41" fmla="*/ 1288853 w 1290758"/>
              <a:gd name="connsiteY41" fmla="*/ 175262 h 232414"/>
              <a:gd name="connsiteX42" fmla="*/ 1227893 w 1290758"/>
              <a:gd name="connsiteY42" fmla="*/ 213363 h 232414"/>
              <a:gd name="connsiteX43" fmla="*/ 1164076 w 1290758"/>
              <a:gd name="connsiteY43" fmla="*/ 149545 h 232414"/>
              <a:gd name="connsiteX44" fmla="*/ 1226941 w 1290758"/>
              <a:gd name="connsiteY44" fmla="*/ 85726 h 232414"/>
              <a:gd name="connsiteX45" fmla="*/ 727831 w 1290758"/>
              <a:gd name="connsiteY45" fmla="*/ 85726 h 232414"/>
              <a:gd name="connsiteX46" fmla="*/ 737356 w 1290758"/>
              <a:gd name="connsiteY46" fmla="*/ 86679 h 232414"/>
              <a:gd name="connsiteX47" fmla="*/ 737356 w 1290758"/>
              <a:gd name="connsiteY47" fmla="*/ 121922 h 232414"/>
              <a:gd name="connsiteX48" fmla="*/ 723068 w 1290758"/>
              <a:gd name="connsiteY48" fmla="*/ 121922 h 232414"/>
              <a:gd name="connsiteX49" fmla="*/ 697351 w 1290758"/>
              <a:gd name="connsiteY49" fmla="*/ 151450 h 232414"/>
              <a:gd name="connsiteX50" fmla="*/ 697351 w 1290758"/>
              <a:gd name="connsiteY50" fmla="*/ 209553 h 232414"/>
              <a:gd name="connsiteX51" fmla="*/ 663061 w 1290758"/>
              <a:gd name="connsiteY51" fmla="*/ 209553 h 232414"/>
              <a:gd name="connsiteX52" fmla="*/ 663061 w 1290758"/>
              <a:gd name="connsiteY52" fmla="*/ 87631 h 232414"/>
              <a:gd name="connsiteX53" fmla="*/ 696398 w 1290758"/>
              <a:gd name="connsiteY53" fmla="*/ 87631 h 232414"/>
              <a:gd name="connsiteX54" fmla="*/ 696398 w 1290758"/>
              <a:gd name="connsiteY54" fmla="*/ 106681 h 232414"/>
              <a:gd name="connsiteX55" fmla="*/ 727831 w 1290758"/>
              <a:gd name="connsiteY55" fmla="*/ 85726 h 232414"/>
              <a:gd name="connsiteX56" fmla="*/ 1007865 w 1290758"/>
              <a:gd name="connsiteY56" fmla="*/ 84774 h 232414"/>
              <a:gd name="connsiteX57" fmla="*/ 1061205 w 1290758"/>
              <a:gd name="connsiteY57" fmla="*/ 129542 h 232414"/>
              <a:gd name="connsiteX58" fmla="*/ 1061205 w 1290758"/>
              <a:gd name="connsiteY58" fmla="*/ 209553 h 232414"/>
              <a:gd name="connsiteX59" fmla="*/ 1026915 w 1290758"/>
              <a:gd name="connsiteY59" fmla="*/ 209553 h 232414"/>
              <a:gd name="connsiteX60" fmla="*/ 1026915 w 1290758"/>
              <a:gd name="connsiteY60" fmla="*/ 198123 h 232414"/>
              <a:gd name="connsiteX61" fmla="*/ 992625 w 1290758"/>
              <a:gd name="connsiteY61" fmla="*/ 212411 h 232414"/>
              <a:gd name="connsiteX62" fmla="*/ 949763 w 1290758"/>
              <a:gd name="connsiteY62" fmla="*/ 174310 h 232414"/>
              <a:gd name="connsiteX63" fmla="*/ 993578 w 1290758"/>
              <a:gd name="connsiteY63" fmla="*/ 137162 h 232414"/>
              <a:gd name="connsiteX64" fmla="*/ 1017390 w 1290758"/>
              <a:gd name="connsiteY64" fmla="*/ 137162 h 232414"/>
              <a:gd name="connsiteX65" fmla="*/ 1025963 w 1290758"/>
              <a:gd name="connsiteY65" fmla="*/ 129542 h 232414"/>
              <a:gd name="connsiteX66" fmla="*/ 1025010 w 1290758"/>
              <a:gd name="connsiteY66" fmla="*/ 128590 h 232414"/>
              <a:gd name="connsiteX67" fmla="*/ 1005008 w 1290758"/>
              <a:gd name="connsiteY67" fmla="*/ 114302 h 232414"/>
              <a:gd name="connsiteX68" fmla="*/ 968813 w 1290758"/>
              <a:gd name="connsiteY68" fmla="*/ 125732 h 232414"/>
              <a:gd name="connsiteX69" fmla="*/ 955478 w 1290758"/>
              <a:gd name="connsiteY69" fmla="*/ 100014 h 232414"/>
              <a:gd name="connsiteX70" fmla="*/ 1007865 w 1290758"/>
              <a:gd name="connsiteY70" fmla="*/ 84774 h 232414"/>
              <a:gd name="connsiteX71" fmla="*/ 590671 w 1290758"/>
              <a:gd name="connsiteY71" fmla="*/ 84774 h 232414"/>
              <a:gd name="connsiteX72" fmla="*/ 644011 w 1290758"/>
              <a:gd name="connsiteY72" fmla="*/ 129542 h 232414"/>
              <a:gd name="connsiteX73" fmla="*/ 644011 w 1290758"/>
              <a:gd name="connsiteY73" fmla="*/ 209553 h 232414"/>
              <a:gd name="connsiteX74" fmla="*/ 609721 w 1290758"/>
              <a:gd name="connsiteY74" fmla="*/ 209553 h 232414"/>
              <a:gd name="connsiteX75" fmla="*/ 609721 w 1290758"/>
              <a:gd name="connsiteY75" fmla="*/ 198123 h 232414"/>
              <a:gd name="connsiteX76" fmla="*/ 575431 w 1290758"/>
              <a:gd name="connsiteY76" fmla="*/ 212411 h 232414"/>
              <a:gd name="connsiteX77" fmla="*/ 532569 w 1290758"/>
              <a:gd name="connsiteY77" fmla="*/ 174310 h 232414"/>
              <a:gd name="connsiteX78" fmla="*/ 576384 w 1290758"/>
              <a:gd name="connsiteY78" fmla="*/ 137162 h 232414"/>
              <a:gd name="connsiteX79" fmla="*/ 600196 w 1290758"/>
              <a:gd name="connsiteY79" fmla="*/ 137162 h 232414"/>
              <a:gd name="connsiteX80" fmla="*/ 608769 w 1290758"/>
              <a:gd name="connsiteY80" fmla="*/ 129542 h 232414"/>
              <a:gd name="connsiteX81" fmla="*/ 607816 w 1290758"/>
              <a:gd name="connsiteY81" fmla="*/ 128590 h 232414"/>
              <a:gd name="connsiteX82" fmla="*/ 587814 w 1290758"/>
              <a:gd name="connsiteY82" fmla="*/ 114302 h 232414"/>
              <a:gd name="connsiteX83" fmla="*/ 551619 w 1290758"/>
              <a:gd name="connsiteY83" fmla="*/ 125732 h 232414"/>
              <a:gd name="connsiteX84" fmla="*/ 538284 w 1290758"/>
              <a:gd name="connsiteY84" fmla="*/ 100014 h 232414"/>
              <a:gd name="connsiteX85" fmla="*/ 590671 w 1290758"/>
              <a:gd name="connsiteY85" fmla="*/ 84774 h 232414"/>
              <a:gd name="connsiteX86" fmla="*/ 32507 w 1290758"/>
              <a:gd name="connsiteY86" fmla="*/ 46673 h 232414"/>
              <a:gd name="connsiteX87" fmla="*/ 64892 w 1290758"/>
              <a:gd name="connsiteY87" fmla="*/ 49531 h 232414"/>
              <a:gd name="connsiteX88" fmla="*/ 59177 w 1290758"/>
              <a:gd name="connsiteY88" fmla="*/ 66676 h 232414"/>
              <a:gd name="connsiteX89" fmla="*/ 64892 w 1290758"/>
              <a:gd name="connsiteY89" fmla="*/ 183835 h 232414"/>
              <a:gd name="connsiteX90" fmla="*/ 32507 w 1290758"/>
              <a:gd name="connsiteY90" fmla="*/ 186693 h 232414"/>
              <a:gd name="connsiteX91" fmla="*/ 9647 w 1290758"/>
              <a:gd name="connsiteY91" fmla="*/ 184788 h 232414"/>
              <a:gd name="connsiteX92" fmla="*/ 9647 w 1290758"/>
              <a:gd name="connsiteY92" fmla="*/ 47626 h 232414"/>
              <a:gd name="connsiteX93" fmla="*/ 32507 w 1290758"/>
              <a:gd name="connsiteY93" fmla="*/ 46673 h 232414"/>
              <a:gd name="connsiteX94" fmla="*/ 1092638 w 1290758"/>
              <a:gd name="connsiteY94" fmla="*/ 41911 h 232414"/>
              <a:gd name="connsiteX95" fmla="*/ 1126928 w 1290758"/>
              <a:gd name="connsiteY95" fmla="*/ 41911 h 232414"/>
              <a:gd name="connsiteX96" fmla="*/ 1126928 w 1290758"/>
              <a:gd name="connsiteY96" fmla="*/ 87631 h 232414"/>
              <a:gd name="connsiteX97" fmla="*/ 1153598 w 1290758"/>
              <a:gd name="connsiteY97" fmla="*/ 87631 h 232414"/>
              <a:gd name="connsiteX98" fmla="*/ 1153598 w 1290758"/>
              <a:gd name="connsiteY98" fmla="*/ 117159 h 232414"/>
              <a:gd name="connsiteX99" fmla="*/ 1126928 w 1290758"/>
              <a:gd name="connsiteY99" fmla="*/ 117159 h 232414"/>
              <a:gd name="connsiteX100" fmla="*/ 1126928 w 1290758"/>
              <a:gd name="connsiteY100" fmla="*/ 172405 h 232414"/>
              <a:gd name="connsiteX101" fmla="*/ 1138358 w 1290758"/>
              <a:gd name="connsiteY101" fmla="*/ 180978 h 232414"/>
              <a:gd name="connsiteX102" fmla="*/ 1154550 w 1290758"/>
              <a:gd name="connsiteY102" fmla="*/ 180978 h 232414"/>
              <a:gd name="connsiteX103" fmla="*/ 1154550 w 1290758"/>
              <a:gd name="connsiteY103" fmla="*/ 210506 h 232414"/>
              <a:gd name="connsiteX104" fmla="*/ 1127880 w 1290758"/>
              <a:gd name="connsiteY104" fmla="*/ 212411 h 232414"/>
              <a:gd name="connsiteX105" fmla="*/ 1092638 w 1290758"/>
              <a:gd name="connsiteY105" fmla="*/ 184788 h 232414"/>
              <a:gd name="connsiteX106" fmla="*/ 1092638 w 1290758"/>
              <a:gd name="connsiteY106" fmla="*/ 118112 h 232414"/>
              <a:gd name="connsiteX107" fmla="*/ 1073588 w 1290758"/>
              <a:gd name="connsiteY107" fmla="*/ 118112 h 232414"/>
              <a:gd name="connsiteX108" fmla="*/ 1073588 w 1290758"/>
              <a:gd name="connsiteY108" fmla="*/ 88584 h 232414"/>
              <a:gd name="connsiteX109" fmla="*/ 1092638 w 1290758"/>
              <a:gd name="connsiteY109" fmla="*/ 88584 h 232414"/>
              <a:gd name="connsiteX110" fmla="*/ 786886 w 1290758"/>
              <a:gd name="connsiteY110" fmla="*/ 23813 h 232414"/>
              <a:gd name="connsiteX111" fmla="*/ 808793 w 1290758"/>
              <a:gd name="connsiteY111" fmla="*/ 45721 h 232414"/>
              <a:gd name="connsiteX112" fmla="*/ 786886 w 1290758"/>
              <a:gd name="connsiteY112" fmla="*/ 67629 h 232414"/>
              <a:gd name="connsiteX113" fmla="*/ 764978 w 1290758"/>
              <a:gd name="connsiteY113" fmla="*/ 45721 h 232414"/>
              <a:gd name="connsiteX114" fmla="*/ 786886 w 1290758"/>
              <a:gd name="connsiteY114" fmla="*/ 23813 h 232414"/>
              <a:gd name="connsiteX115" fmla="*/ 478277 w 1290758"/>
              <a:gd name="connsiteY115" fmla="*/ 23813 h 232414"/>
              <a:gd name="connsiteX116" fmla="*/ 512567 w 1290758"/>
              <a:gd name="connsiteY116" fmla="*/ 23813 h 232414"/>
              <a:gd name="connsiteX117" fmla="*/ 512567 w 1290758"/>
              <a:gd name="connsiteY117" fmla="*/ 209553 h 232414"/>
              <a:gd name="connsiteX118" fmla="*/ 478277 w 1290758"/>
              <a:gd name="connsiteY118" fmla="*/ 209553 h 232414"/>
              <a:gd name="connsiteX119" fmla="*/ 367787 w 1290758"/>
              <a:gd name="connsiteY119" fmla="*/ 20003 h 232414"/>
              <a:gd name="connsiteX120" fmla="*/ 459227 w 1290758"/>
              <a:gd name="connsiteY120" fmla="*/ 89537 h 232414"/>
              <a:gd name="connsiteX121" fmla="*/ 418269 w 1290758"/>
              <a:gd name="connsiteY121" fmla="*/ 89537 h 232414"/>
              <a:gd name="connsiteX122" fmla="*/ 368739 w 1290758"/>
              <a:gd name="connsiteY122" fmla="*/ 54294 h 232414"/>
              <a:gd name="connsiteX123" fmla="*/ 310637 w 1290758"/>
              <a:gd name="connsiteY123" fmla="*/ 116207 h 232414"/>
              <a:gd name="connsiteX124" fmla="*/ 368739 w 1290758"/>
              <a:gd name="connsiteY124" fmla="*/ 178121 h 232414"/>
              <a:gd name="connsiteX125" fmla="*/ 419222 w 1290758"/>
              <a:gd name="connsiteY125" fmla="*/ 142877 h 232414"/>
              <a:gd name="connsiteX126" fmla="*/ 459227 w 1290758"/>
              <a:gd name="connsiteY126" fmla="*/ 142877 h 232414"/>
              <a:gd name="connsiteX127" fmla="*/ 367787 w 1290758"/>
              <a:gd name="connsiteY127" fmla="*/ 212411 h 232414"/>
              <a:gd name="connsiteX128" fmla="*/ 270632 w 1290758"/>
              <a:gd name="connsiteY128" fmla="*/ 116207 h 232414"/>
              <a:gd name="connsiteX129" fmla="*/ 367787 w 1290758"/>
              <a:gd name="connsiteY129" fmla="*/ 20003 h 232414"/>
              <a:gd name="connsiteX130" fmla="*/ 91563 w 1290758"/>
              <a:gd name="connsiteY130" fmla="*/ 0 h 232414"/>
              <a:gd name="connsiteX131" fmla="*/ 209673 w 1290758"/>
              <a:gd name="connsiteY131" fmla="*/ 68581 h 232414"/>
              <a:gd name="connsiteX132" fmla="*/ 181098 w 1290758"/>
              <a:gd name="connsiteY132" fmla="*/ 116207 h 232414"/>
              <a:gd name="connsiteX133" fmla="*/ 64893 w 1290758"/>
              <a:gd name="connsiteY133" fmla="*/ 48578 h 232414"/>
              <a:gd name="connsiteX134" fmla="*/ 91563 w 1290758"/>
              <a:gd name="connsiteY134" fmla="*/ 0 h 232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290758" h="232414">
                <a:moveTo>
                  <a:pt x="1025010" y="157165"/>
                </a:moveTo>
                <a:cubicBezTo>
                  <a:pt x="1023105" y="159070"/>
                  <a:pt x="1019295" y="160023"/>
                  <a:pt x="1014533" y="160023"/>
                </a:cubicBezTo>
                <a:lnTo>
                  <a:pt x="1001198" y="160023"/>
                </a:lnTo>
                <a:cubicBezTo>
                  <a:pt x="990720" y="160023"/>
                  <a:pt x="984053" y="164785"/>
                  <a:pt x="984053" y="173358"/>
                </a:cubicBezTo>
                <a:cubicBezTo>
                  <a:pt x="984053" y="181931"/>
                  <a:pt x="990720" y="187646"/>
                  <a:pt x="1001198" y="187646"/>
                </a:cubicBezTo>
                <a:cubicBezTo>
                  <a:pt x="1011675" y="187646"/>
                  <a:pt x="1025010" y="180978"/>
                  <a:pt x="1025010" y="165738"/>
                </a:cubicBezTo>
                <a:close/>
                <a:moveTo>
                  <a:pt x="607816" y="157165"/>
                </a:moveTo>
                <a:cubicBezTo>
                  <a:pt x="605911" y="159070"/>
                  <a:pt x="602101" y="160023"/>
                  <a:pt x="597339" y="160023"/>
                </a:cubicBezTo>
                <a:lnTo>
                  <a:pt x="584004" y="160023"/>
                </a:lnTo>
                <a:cubicBezTo>
                  <a:pt x="573526" y="160023"/>
                  <a:pt x="566859" y="164785"/>
                  <a:pt x="566859" y="173358"/>
                </a:cubicBezTo>
                <a:cubicBezTo>
                  <a:pt x="566859" y="181931"/>
                  <a:pt x="573526" y="187646"/>
                  <a:pt x="584004" y="187646"/>
                </a:cubicBezTo>
                <a:cubicBezTo>
                  <a:pt x="594481" y="187646"/>
                  <a:pt x="607816" y="180978"/>
                  <a:pt x="607816" y="165738"/>
                </a:cubicBezTo>
                <a:close/>
                <a:moveTo>
                  <a:pt x="182050" y="116207"/>
                </a:moveTo>
                <a:cubicBezTo>
                  <a:pt x="193480" y="130495"/>
                  <a:pt x="203005" y="146687"/>
                  <a:pt x="210625" y="163833"/>
                </a:cubicBezTo>
                <a:cubicBezTo>
                  <a:pt x="178240" y="197171"/>
                  <a:pt x="137283" y="220984"/>
                  <a:pt x="91563" y="232414"/>
                </a:cubicBezTo>
                <a:cubicBezTo>
                  <a:pt x="86800" y="226699"/>
                  <a:pt x="82038" y="220031"/>
                  <a:pt x="78228" y="213364"/>
                </a:cubicBezTo>
                <a:cubicBezTo>
                  <a:pt x="73465" y="203838"/>
                  <a:pt x="68703" y="193361"/>
                  <a:pt x="64893" y="183836"/>
                </a:cubicBezTo>
                <a:cubicBezTo>
                  <a:pt x="111565" y="176215"/>
                  <a:pt x="152523" y="151450"/>
                  <a:pt x="182050" y="116207"/>
                </a:cubicBezTo>
                <a:close/>
                <a:moveTo>
                  <a:pt x="1226941" y="113349"/>
                </a:moveTo>
                <a:cubicBezTo>
                  <a:pt x="1212653" y="113349"/>
                  <a:pt x="1202176" y="121922"/>
                  <a:pt x="1199318" y="135257"/>
                </a:cubicBezTo>
                <a:lnTo>
                  <a:pt x="1253611" y="135257"/>
                </a:lnTo>
                <a:cubicBezTo>
                  <a:pt x="1251706" y="122874"/>
                  <a:pt x="1241228" y="113349"/>
                  <a:pt x="1226941" y="113349"/>
                </a:cubicBezTo>
                <a:close/>
                <a:moveTo>
                  <a:pt x="754501" y="87632"/>
                </a:moveTo>
                <a:lnTo>
                  <a:pt x="805936" y="87632"/>
                </a:lnTo>
                <a:lnTo>
                  <a:pt x="805936" y="209553"/>
                </a:lnTo>
                <a:lnTo>
                  <a:pt x="771646" y="209553"/>
                </a:lnTo>
                <a:lnTo>
                  <a:pt x="771646" y="117159"/>
                </a:lnTo>
                <a:lnTo>
                  <a:pt x="754501" y="117159"/>
                </a:lnTo>
                <a:close/>
                <a:moveTo>
                  <a:pt x="818319" y="87631"/>
                </a:moveTo>
                <a:lnTo>
                  <a:pt x="855466" y="87631"/>
                </a:lnTo>
                <a:lnTo>
                  <a:pt x="883089" y="172405"/>
                </a:lnTo>
                <a:lnTo>
                  <a:pt x="910711" y="87631"/>
                </a:lnTo>
                <a:lnTo>
                  <a:pt x="946906" y="87631"/>
                </a:lnTo>
                <a:lnTo>
                  <a:pt x="903091" y="209553"/>
                </a:lnTo>
                <a:lnTo>
                  <a:pt x="860229" y="209553"/>
                </a:lnTo>
                <a:close/>
                <a:moveTo>
                  <a:pt x="1226941" y="85726"/>
                </a:moveTo>
                <a:cubicBezTo>
                  <a:pt x="1263136" y="85726"/>
                  <a:pt x="1290758" y="107634"/>
                  <a:pt x="1290758" y="158117"/>
                </a:cubicBezTo>
                <a:lnTo>
                  <a:pt x="1290758" y="159070"/>
                </a:lnTo>
                <a:lnTo>
                  <a:pt x="1200271" y="159070"/>
                </a:lnTo>
                <a:cubicBezTo>
                  <a:pt x="1202176" y="172405"/>
                  <a:pt x="1212653" y="183835"/>
                  <a:pt x="1227893" y="183835"/>
                </a:cubicBezTo>
                <a:cubicBezTo>
                  <a:pt x="1243133" y="183835"/>
                  <a:pt x="1247896" y="179072"/>
                  <a:pt x="1252658" y="171452"/>
                </a:cubicBezTo>
                <a:lnTo>
                  <a:pt x="1288853" y="175262"/>
                </a:lnTo>
                <a:cubicBezTo>
                  <a:pt x="1278376" y="200980"/>
                  <a:pt x="1255516" y="213363"/>
                  <a:pt x="1227893" y="213363"/>
                </a:cubicBezTo>
                <a:cubicBezTo>
                  <a:pt x="1200271" y="213363"/>
                  <a:pt x="1164076" y="186693"/>
                  <a:pt x="1164076" y="149545"/>
                </a:cubicBezTo>
                <a:cubicBezTo>
                  <a:pt x="1164076" y="112396"/>
                  <a:pt x="1190746" y="85726"/>
                  <a:pt x="1226941" y="85726"/>
                </a:cubicBezTo>
                <a:close/>
                <a:moveTo>
                  <a:pt x="727831" y="85726"/>
                </a:moveTo>
                <a:cubicBezTo>
                  <a:pt x="743071" y="85726"/>
                  <a:pt x="734498" y="85726"/>
                  <a:pt x="737356" y="86679"/>
                </a:cubicBezTo>
                <a:cubicBezTo>
                  <a:pt x="737356" y="86679"/>
                  <a:pt x="737356" y="121922"/>
                  <a:pt x="737356" y="121922"/>
                </a:cubicBezTo>
                <a:lnTo>
                  <a:pt x="723068" y="121922"/>
                </a:lnTo>
                <a:cubicBezTo>
                  <a:pt x="705923" y="121922"/>
                  <a:pt x="697351" y="130494"/>
                  <a:pt x="697351" y="151450"/>
                </a:cubicBezTo>
                <a:lnTo>
                  <a:pt x="697351" y="209553"/>
                </a:lnTo>
                <a:lnTo>
                  <a:pt x="663061" y="209553"/>
                </a:lnTo>
                <a:lnTo>
                  <a:pt x="663061" y="87631"/>
                </a:lnTo>
                <a:lnTo>
                  <a:pt x="696398" y="87631"/>
                </a:lnTo>
                <a:lnTo>
                  <a:pt x="696398" y="106681"/>
                </a:lnTo>
                <a:cubicBezTo>
                  <a:pt x="701161" y="93346"/>
                  <a:pt x="712591" y="85726"/>
                  <a:pt x="727831" y="85726"/>
                </a:cubicBezTo>
                <a:close/>
                <a:moveTo>
                  <a:pt x="1007865" y="84774"/>
                </a:moveTo>
                <a:cubicBezTo>
                  <a:pt x="1037393" y="84774"/>
                  <a:pt x="1061205" y="97157"/>
                  <a:pt x="1061205" y="129542"/>
                </a:cubicBezTo>
                <a:lnTo>
                  <a:pt x="1061205" y="209553"/>
                </a:lnTo>
                <a:lnTo>
                  <a:pt x="1026915" y="209553"/>
                </a:lnTo>
                <a:lnTo>
                  <a:pt x="1026915" y="198123"/>
                </a:lnTo>
                <a:cubicBezTo>
                  <a:pt x="1020248" y="207648"/>
                  <a:pt x="1006913" y="212411"/>
                  <a:pt x="992625" y="212411"/>
                </a:cubicBezTo>
                <a:cubicBezTo>
                  <a:pt x="966908" y="212411"/>
                  <a:pt x="949763" y="194313"/>
                  <a:pt x="949763" y="174310"/>
                </a:cubicBezTo>
                <a:cubicBezTo>
                  <a:pt x="949763" y="154308"/>
                  <a:pt x="966908" y="137162"/>
                  <a:pt x="993578" y="137162"/>
                </a:cubicBezTo>
                <a:lnTo>
                  <a:pt x="1017390" y="137162"/>
                </a:lnTo>
                <a:cubicBezTo>
                  <a:pt x="1023105" y="137162"/>
                  <a:pt x="1025963" y="134305"/>
                  <a:pt x="1025963" y="129542"/>
                </a:cubicBezTo>
                <a:lnTo>
                  <a:pt x="1025010" y="128590"/>
                </a:lnTo>
                <a:cubicBezTo>
                  <a:pt x="1025010" y="120017"/>
                  <a:pt x="1018343" y="114302"/>
                  <a:pt x="1005008" y="114302"/>
                </a:cubicBezTo>
                <a:cubicBezTo>
                  <a:pt x="991673" y="114302"/>
                  <a:pt x="977385" y="120017"/>
                  <a:pt x="968813" y="125732"/>
                </a:cubicBezTo>
                <a:lnTo>
                  <a:pt x="955478" y="100014"/>
                </a:lnTo>
                <a:cubicBezTo>
                  <a:pt x="955478" y="100014"/>
                  <a:pt x="978338" y="84774"/>
                  <a:pt x="1007865" y="84774"/>
                </a:cubicBezTo>
                <a:close/>
                <a:moveTo>
                  <a:pt x="590671" y="84774"/>
                </a:moveTo>
                <a:cubicBezTo>
                  <a:pt x="620199" y="84774"/>
                  <a:pt x="644011" y="97157"/>
                  <a:pt x="644011" y="129542"/>
                </a:cubicBezTo>
                <a:lnTo>
                  <a:pt x="644011" y="209553"/>
                </a:lnTo>
                <a:lnTo>
                  <a:pt x="609721" y="209553"/>
                </a:lnTo>
                <a:lnTo>
                  <a:pt x="609721" y="198123"/>
                </a:lnTo>
                <a:cubicBezTo>
                  <a:pt x="603054" y="207648"/>
                  <a:pt x="589719" y="212411"/>
                  <a:pt x="575431" y="212411"/>
                </a:cubicBezTo>
                <a:cubicBezTo>
                  <a:pt x="549714" y="212411"/>
                  <a:pt x="532569" y="194313"/>
                  <a:pt x="532569" y="174310"/>
                </a:cubicBezTo>
                <a:cubicBezTo>
                  <a:pt x="532569" y="154308"/>
                  <a:pt x="549714" y="137162"/>
                  <a:pt x="576384" y="137162"/>
                </a:cubicBezTo>
                <a:lnTo>
                  <a:pt x="600196" y="137162"/>
                </a:lnTo>
                <a:cubicBezTo>
                  <a:pt x="605911" y="137162"/>
                  <a:pt x="608769" y="134305"/>
                  <a:pt x="608769" y="129542"/>
                </a:cubicBezTo>
                <a:lnTo>
                  <a:pt x="607816" y="128590"/>
                </a:lnTo>
                <a:cubicBezTo>
                  <a:pt x="607816" y="120017"/>
                  <a:pt x="601149" y="114302"/>
                  <a:pt x="587814" y="114302"/>
                </a:cubicBezTo>
                <a:cubicBezTo>
                  <a:pt x="574479" y="114302"/>
                  <a:pt x="560191" y="120017"/>
                  <a:pt x="551619" y="125732"/>
                </a:cubicBezTo>
                <a:lnTo>
                  <a:pt x="538284" y="100014"/>
                </a:lnTo>
                <a:cubicBezTo>
                  <a:pt x="538284" y="100014"/>
                  <a:pt x="561144" y="84774"/>
                  <a:pt x="590671" y="84774"/>
                </a:cubicBezTo>
                <a:close/>
                <a:moveTo>
                  <a:pt x="32507" y="46673"/>
                </a:moveTo>
                <a:cubicBezTo>
                  <a:pt x="43937" y="46673"/>
                  <a:pt x="54415" y="47626"/>
                  <a:pt x="64892" y="49531"/>
                </a:cubicBezTo>
                <a:cubicBezTo>
                  <a:pt x="62987" y="55246"/>
                  <a:pt x="61082" y="60961"/>
                  <a:pt x="59177" y="66676"/>
                </a:cubicBezTo>
                <a:cubicBezTo>
                  <a:pt x="48700" y="105729"/>
                  <a:pt x="50605" y="146687"/>
                  <a:pt x="64892" y="183835"/>
                </a:cubicBezTo>
                <a:cubicBezTo>
                  <a:pt x="54415" y="185740"/>
                  <a:pt x="43937" y="186693"/>
                  <a:pt x="32507" y="186693"/>
                </a:cubicBezTo>
                <a:cubicBezTo>
                  <a:pt x="24887" y="186693"/>
                  <a:pt x="17267" y="184788"/>
                  <a:pt x="9647" y="184788"/>
                </a:cubicBezTo>
                <a:cubicBezTo>
                  <a:pt x="-3688" y="139067"/>
                  <a:pt x="-2735" y="91441"/>
                  <a:pt x="9647" y="47626"/>
                </a:cubicBezTo>
                <a:cubicBezTo>
                  <a:pt x="17267" y="46673"/>
                  <a:pt x="21077" y="46673"/>
                  <a:pt x="32507" y="46673"/>
                </a:cubicBezTo>
                <a:close/>
                <a:moveTo>
                  <a:pt x="1092638" y="41911"/>
                </a:moveTo>
                <a:lnTo>
                  <a:pt x="1126928" y="41911"/>
                </a:lnTo>
                <a:lnTo>
                  <a:pt x="1126928" y="87631"/>
                </a:lnTo>
                <a:lnTo>
                  <a:pt x="1153598" y="87631"/>
                </a:lnTo>
                <a:lnTo>
                  <a:pt x="1153598" y="117159"/>
                </a:lnTo>
                <a:lnTo>
                  <a:pt x="1126928" y="117159"/>
                </a:lnTo>
                <a:lnTo>
                  <a:pt x="1126928" y="172405"/>
                </a:lnTo>
                <a:cubicBezTo>
                  <a:pt x="1126928" y="180025"/>
                  <a:pt x="1132643" y="180978"/>
                  <a:pt x="1138358" y="180978"/>
                </a:cubicBezTo>
                <a:cubicBezTo>
                  <a:pt x="1146930" y="180978"/>
                  <a:pt x="1154550" y="180978"/>
                  <a:pt x="1154550" y="180978"/>
                </a:cubicBezTo>
                <a:lnTo>
                  <a:pt x="1154550" y="210506"/>
                </a:lnTo>
                <a:cubicBezTo>
                  <a:pt x="1154550" y="210506"/>
                  <a:pt x="1137405" y="212411"/>
                  <a:pt x="1127880" y="212411"/>
                </a:cubicBezTo>
                <a:cubicBezTo>
                  <a:pt x="1110735" y="212411"/>
                  <a:pt x="1092638" y="209553"/>
                  <a:pt x="1092638" y="184788"/>
                </a:cubicBezTo>
                <a:lnTo>
                  <a:pt x="1092638" y="118112"/>
                </a:lnTo>
                <a:lnTo>
                  <a:pt x="1073588" y="118112"/>
                </a:lnTo>
                <a:lnTo>
                  <a:pt x="1073588" y="88584"/>
                </a:lnTo>
                <a:lnTo>
                  <a:pt x="1092638" y="88584"/>
                </a:lnTo>
                <a:close/>
                <a:moveTo>
                  <a:pt x="786886" y="23813"/>
                </a:moveTo>
                <a:cubicBezTo>
                  <a:pt x="799268" y="23813"/>
                  <a:pt x="808793" y="34291"/>
                  <a:pt x="808793" y="45721"/>
                </a:cubicBezTo>
                <a:cubicBezTo>
                  <a:pt x="808793" y="57151"/>
                  <a:pt x="799268" y="67629"/>
                  <a:pt x="786886" y="67629"/>
                </a:cubicBezTo>
                <a:cubicBezTo>
                  <a:pt x="774503" y="67629"/>
                  <a:pt x="764978" y="58104"/>
                  <a:pt x="764978" y="45721"/>
                </a:cubicBezTo>
                <a:cubicBezTo>
                  <a:pt x="764978" y="33338"/>
                  <a:pt x="774503" y="23813"/>
                  <a:pt x="786886" y="23813"/>
                </a:cubicBezTo>
                <a:close/>
                <a:moveTo>
                  <a:pt x="478277" y="23813"/>
                </a:moveTo>
                <a:lnTo>
                  <a:pt x="512567" y="23813"/>
                </a:lnTo>
                <a:lnTo>
                  <a:pt x="512567" y="209553"/>
                </a:lnTo>
                <a:lnTo>
                  <a:pt x="478277" y="209553"/>
                </a:lnTo>
                <a:close/>
                <a:moveTo>
                  <a:pt x="367787" y="20003"/>
                </a:moveTo>
                <a:cubicBezTo>
                  <a:pt x="423032" y="20003"/>
                  <a:pt x="447797" y="45721"/>
                  <a:pt x="459227" y="89537"/>
                </a:cubicBezTo>
                <a:lnTo>
                  <a:pt x="418269" y="89537"/>
                </a:lnTo>
                <a:cubicBezTo>
                  <a:pt x="411602" y="67629"/>
                  <a:pt x="392552" y="54294"/>
                  <a:pt x="368739" y="54294"/>
                </a:cubicBezTo>
                <a:cubicBezTo>
                  <a:pt x="333497" y="54294"/>
                  <a:pt x="310637" y="80964"/>
                  <a:pt x="310637" y="116207"/>
                </a:cubicBezTo>
                <a:cubicBezTo>
                  <a:pt x="310637" y="151450"/>
                  <a:pt x="333497" y="178121"/>
                  <a:pt x="368739" y="178121"/>
                </a:cubicBezTo>
                <a:cubicBezTo>
                  <a:pt x="393504" y="178121"/>
                  <a:pt x="412554" y="164785"/>
                  <a:pt x="419222" y="142877"/>
                </a:cubicBezTo>
                <a:lnTo>
                  <a:pt x="459227" y="142877"/>
                </a:lnTo>
                <a:cubicBezTo>
                  <a:pt x="448749" y="186693"/>
                  <a:pt x="409697" y="212411"/>
                  <a:pt x="367787" y="212411"/>
                </a:cubicBezTo>
                <a:cubicBezTo>
                  <a:pt x="325877" y="212411"/>
                  <a:pt x="270632" y="172405"/>
                  <a:pt x="270632" y="116207"/>
                </a:cubicBezTo>
                <a:cubicBezTo>
                  <a:pt x="270632" y="60009"/>
                  <a:pt x="312542" y="20003"/>
                  <a:pt x="367787" y="20003"/>
                </a:cubicBezTo>
                <a:close/>
                <a:moveTo>
                  <a:pt x="91563" y="0"/>
                </a:moveTo>
                <a:cubicBezTo>
                  <a:pt x="137283" y="11430"/>
                  <a:pt x="178240" y="36196"/>
                  <a:pt x="209673" y="68581"/>
                </a:cubicBezTo>
                <a:cubicBezTo>
                  <a:pt x="203005" y="85726"/>
                  <a:pt x="192528" y="101919"/>
                  <a:pt x="181098" y="116207"/>
                </a:cubicBezTo>
                <a:cubicBezTo>
                  <a:pt x="152523" y="80964"/>
                  <a:pt x="111565" y="56198"/>
                  <a:pt x="64893" y="48578"/>
                </a:cubicBezTo>
                <a:cubicBezTo>
                  <a:pt x="71560" y="31433"/>
                  <a:pt x="80133" y="15240"/>
                  <a:pt x="91563" y="0"/>
                </a:cubicBezTo>
                <a:close/>
              </a:path>
            </a:pathLst>
          </a:custGeom>
          <a:solidFill>
            <a:schemeClr val="bg1"/>
          </a:solidFill>
          <a:ln w="7757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16392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Landscap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0D172ACE-2E60-6F2C-1A9C-4E5C5AF680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95563" y="1681560"/>
            <a:ext cx="6148800" cy="3769200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84E42A62-9E1F-CC49-FB5E-025015C686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47376" y="1814760"/>
            <a:ext cx="5846400" cy="3502800"/>
          </a:xfr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click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2025 Clarivate.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94999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Portra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320399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3204000" cy="43211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D6216F3C-1EDF-9B90-1E7A-C9A4A1DCA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5081086" y="1298079"/>
            <a:ext cx="5774739" cy="3887787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A0E7D2A0-0D05-58CA-310A-406A5D6DA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68230" y="507027"/>
            <a:ext cx="3600450" cy="5469890"/>
          </a:xfr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or click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2025 Clarivate.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77337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Lights - Full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2" cy="6858001"/>
          </a:xfrm>
          <a:prstGeom prst="rect">
            <a:avLst/>
          </a:prstGeom>
        </p:spPr>
      </p:pic>
      <p:pic>
        <p:nvPicPr>
          <p:cNvPr id="3" name="Graphic 2" descr="Think forward">
            <a:extLst>
              <a:ext uri="{FF2B5EF4-FFF2-40B4-BE49-F238E27FC236}">
                <a16:creationId xmlns:a16="http://schemas.microsoft.com/office/drawing/2014/main" id="{BD216AFC-DDBA-45FB-77E0-7DC78EACEC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188"/>
          <a:stretch/>
        </p:blipFill>
        <p:spPr>
          <a:xfrm>
            <a:off x="3935413" y="3163140"/>
            <a:ext cx="4321175" cy="531720"/>
          </a:xfrm>
          <a:prstGeom prst="rect">
            <a:avLst/>
          </a:prstGeom>
        </p:spPr>
      </p:pic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9C182B8-C7DD-EE7B-F51B-FA5E11F3C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9151" y="4274031"/>
            <a:ext cx="5473700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Forename Surname</a:t>
            </a:r>
            <a:endParaRPr lang="en-GB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7E298FBE-14CA-2668-CBA1-51444BE878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9150" y="4540162"/>
            <a:ext cx="5473699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forename.surname@clarivate.com</a:t>
            </a:r>
            <a:endParaRPr lang="en-GB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6C38E137-2FCE-14E8-AECF-571F9A547E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59151" y="4834830"/>
            <a:ext cx="5473699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7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+000 0000 0000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EC7D1E-62E3-3E63-06C1-118A7ED2A8FB}"/>
              </a:ext>
            </a:extLst>
          </p:cNvPr>
          <p:cNvSpPr txBox="1"/>
          <p:nvPr userDrawn="1"/>
        </p:nvSpPr>
        <p:spPr>
          <a:xfrm>
            <a:off x="8901583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2025 Clarivate. All rights reserved</a:t>
            </a:r>
          </a:p>
          <a:p>
            <a:r>
              <a:rPr lang="en-US" sz="900" dirty="0">
                <a:solidFill>
                  <a:schemeClr val="bg1"/>
                </a:solidFill>
              </a:rPr>
              <a:t>Clarivate and its logo, as well as all other trademarks </a:t>
            </a:r>
            <a:r>
              <a:rPr lang="en-US" sz="900" noProof="0" dirty="0">
                <a:solidFill>
                  <a:schemeClr val="bg1"/>
                </a:solidFill>
              </a:rPr>
              <a:t>used</a:t>
            </a:r>
            <a:r>
              <a:rPr lang="en-US" sz="900" dirty="0">
                <a:solidFill>
                  <a:schemeClr val="bg1"/>
                </a:solidFill>
              </a:rPr>
              <a:t> herein are trademarks of their respective owners and used under license.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C1AD64-9C2F-3FA8-97B7-66C3B968F294}"/>
              </a:ext>
            </a:extLst>
          </p:cNvPr>
          <p:cNvSpPr txBox="1"/>
          <p:nvPr userDrawn="1"/>
        </p:nvSpPr>
        <p:spPr>
          <a:xfrm>
            <a:off x="481401" y="6065125"/>
            <a:ext cx="547370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900" dirty="0">
                <a:solidFill>
                  <a:schemeClr val="bg1"/>
                </a:solidFill>
                <a:latin typeface="+mj-lt"/>
              </a:rPr>
              <a:t>About Clarivate</a:t>
            </a:r>
          </a:p>
          <a:p>
            <a:r>
              <a:rPr lang="en-GB" sz="900" b="0" i="0" u="none" strike="noStrike" dirty="0">
                <a:solidFill>
                  <a:schemeClr val="bg1"/>
                </a:solidFill>
                <a:effectLst/>
              </a:rPr>
              <a:t>Clarivate is a leading global provider of transformative intelligence. We offer enriched data, </a:t>
            </a:r>
            <a:br>
              <a:rPr lang="en-GB" sz="900" b="0" i="0" u="none" strike="noStrike" dirty="0">
                <a:solidFill>
                  <a:schemeClr val="bg1"/>
                </a:solidFill>
                <a:effectLst/>
              </a:rPr>
            </a:br>
            <a:r>
              <a:rPr lang="en-GB" sz="900" b="0" i="0" u="none" strike="noStrike" dirty="0">
                <a:solidFill>
                  <a:schemeClr val="bg1"/>
                </a:solidFill>
                <a:effectLst/>
              </a:rPr>
              <a:t>insights &amp; analytics, workflow solutions and expert services in the areas of Academia &amp; Government, Intellectual Property and Life Sciences &amp; Healthcare. For more information, please visit clarivate.com.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7" name="**COMPOUND SHAPE CUT OUT**">
            <a:extLst>
              <a:ext uri="{FF2B5EF4-FFF2-40B4-BE49-F238E27FC236}">
                <a16:creationId xmlns:a16="http://schemas.microsoft.com/office/drawing/2014/main" id="{0C15687A-3392-84BF-1785-A6CA006974C6}"/>
              </a:ext>
            </a:extLst>
          </p:cNvPr>
          <p:cNvSpPr/>
          <p:nvPr userDrawn="1"/>
        </p:nvSpPr>
        <p:spPr>
          <a:xfrm>
            <a:off x="5342592" y="438620"/>
            <a:ext cx="1506816" cy="271318"/>
          </a:xfrm>
          <a:custGeom>
            <a:avLst/>
            <a:gdLst>
              <a:gd name="connsiteX0" fmla="*/ 1025010 w 1290758"/>
              <a:gd name="connsiteY0" fmla="*/ 157165 h 232414"/>
              <a:gd name="connsiteX1" fmla="*/ 1014533 w 1290758"/>
              <a:gd name="connsiteY1" fmla="*/ 160023 h 232414"/>
              <a:gd name="connsiteX2" fmla="*/ 1001198 w 1290758"/>
              <a:gd name="connsiteY2" fmla="*/ 160023 h 232414"/>
              <a:gd name="connsiteX3" fmla="*/ 984053 w 1290758"/>
              <a:gd name="connsiteY3" fmla="*/ 173358 h 232414"/>
              <a:gd name="connsiteX4" fmla="*/ 1001198 w 1290758"/>
              <a:gd name="connsiteY4" fmla="*/ 187646 h 232414"/>
              <a:gd name="connsiteX5" fmla="*/ 1025010 w 1290758"/>
              <a:gd name="connsiteY5" fmla="*/ 165738 h 232414"/>
              <a:gd name="connsiteX6" fmla="*/ 607816 w 1290758"/>
              <a:gd name="connsiteY6" fmla="*/ 157165 h 232414"/>
              <a:gd name="connsiteX7" fmla="*/ 597339 w 1290758"/>
              <a:gd name="connsiteY7" fmla="*/ 160023 h 232414"/>
              <a:gd name="connsiteX8" fmla="*/ 584004 w 1290758"/>
              <a:gd name="connsiteY8" fmla="*/ 160023 h 232414"/>
              <a:gd name="connsiteX9" fmla="*/ 566859 w 1290758"/>
              <a:gd name="connsiteY9" fmla="*/ 173358 h 232414"/>
              <a:gd name="connsiteX10" fmla="*/ 584004 w 1290758"/>
              <a:gd name="connsiteY10" fmla="*/ 187646 h 232414"/>
              <a:gd name="connsiteX11" fmla="*/ 607816 w 1290758"/>
              <a:gd name="connsiteY11" fmla="*/ 165738 h 232414"/>
              <a:gd name="connsiteX12" fmla="*/ 182050 w 1290758"/>
              <a:gd name="connsiteY12" fmla="*/ 116207 h 232414"/>
              <a:gd name="connsiteX13" fmla="*/ 210625 w 1290758"/>
              <a:gd name="connsiteY13" fmla="*/ 163833 h 232414"/>
              <a:gd name="connsiteX14" fmla="*/ 91563 w 1290758"/>
              <a:gd name="connsiteY14" fmla="*/ 232414 h 232414"/>
              <a:gd name="connsiteX15" fmla="*/ 78228 w 1290758"/>
              <a:gd name="connsiteY15" fmla="*/ 213364 h 232414"/>
              <a:gd name="connsiteX16" fmla="*/ 64893 w 1290758"/>
              <a:gd name="connsiteY16" fmla="*/ 183836 h 232414"/>
              <a:gd name="connsiteX17" fmla="*/ 182050 w 1290758"/>
              <a:gd name="connsiteY17" fmla="*/ 116207 h 232414"/>
              <a:gd name="connsiteX18" fmla="*/ 1226941 w 1290758"/>
              <a:gd name="connsiteY18" fmla="*/ 113349 h 232414"/>
              <a:gd name="connsiteX19" fmla="*/ 1199318 w 1290758"/>
              <a:gd name="connsiteY19" fmla="*/ 135257 h 232414"/>
              <a:gd name="connsiteX20" fmla="*/ 1253611 w 1290758"/>
              <a:gd name="connsiteY20" fmla="*/ 135257 h 232414"/>
              <a:gd name="connsiteX21" fmla="*/ 1226941 w 1290758"/>
              <a:gd name="connsiteY21" fmla="*/ 113349 h 232414"/>
              <a:gd name="connsiteX22" fmla="*/ 754501 w 1290758"/>
              <a:gd name="connsiteY22" fmla="*/ 87632 h 232414"/>
              <a:gd name="connsiteX23" fmla="*/ 805936 w 1290758"/>
              <a:gd name="connsiteY23" fmla="*/ 87632 h 232414"/>
              <a:gd name="connsiteX24" fmla="*/ 805936 w 1290758"/>
              <a:gd name="connsiteY24" fmla="*/ 209553 h 232414"/>
              <a:gd name="connsiteX25" fmla="*/ 771646 w 1290758"/>
              <a:gd name="connsiteY25" fmla="*/ 209553 h 232414"/>
              <a:gd name="connsiteX26" fmla="*/ 771646 w 1290758"/>
              <a:gd name="connsiteY26" fmla="*/ 117159 h 232414"/>
              <a:gd name="connsiteX27" fmla="*/ 754501 w 1290758"/>
              <a:gd name="connsiteY27" fmla="*/ 117159 h 232414"/>
              <a:gd name="connsiteX28" fmla="*/ 818319 w 1290758"/>
              <a:gd name="connsiteY28" fmla="*/ 87631 h 232414"/>
              <a:gd name="connsiteX29" fmla="*/ 855466 w 1290758"/>
              <a:gd name="connsiteY29" fmla="*/ 87631 h 232414"/>
              <a:gd name="connsiteX30" fmla="*/ 883089 w 1290758"/>
              <a:gd name="connsiteY30" fmla="*/ 172405 h 232414"/>
              <a:gd name="connsiteX31" fmla="*/ 910711 w 1290758"/>
              <a:gd name="connsiteY31" fmla="*/ 87631 h 232414"/>
              <a:gd name="connsiteX32" fmla="*/ 946906 w 1290758"/>
              <a:gd name="connsiteY32" fmla="*/ 87631 h 232414"/>
              <a:gd name="connsiteX33" fmla="*/ 903091 w 1290758"/>
              <a:gd name="connsiteY33" fmla="*/ 209553 h 232414"/>
              <a:gd name="connsiteX34" fmla="*/ 860229 w 1290758"/>
              <a:gd name="connsiteY34" fmla="*/ 209553 h 232414"/>
              <a:gd name="connsiteX35" fmla="*/ 1226941 w 1290758"/>
              <a:gd name="connsiteY35" fmla="*/ 85726 h 232414"/>
              <a:gd name="connsiteX36" fmla="*/ 1290758 w 1290758"/>
              <a:gd name="connsiteY36" fmla="*/ 158117 h 232414"/>
              <a:gd name="connsiteX37" fmla="*/ 1290758 w 1290758"/>
              <a:gd name="connsiteY37" fmla="*/ 159070 h 232414"/>
              <a:gd name="connsiteX38" fmla="*/ 1200271 w 1290758"/>
              <a:gd name="connsiteY38" fmla="*/ 159070 h 232414"/>
              <a:gd name="connsiteX39" fmla="*/ 1227893 w 1290758"/>
              <a:gd name="connsiteY39" fmla="*/ 183835 h 232414"/>
              <a:gd name="connsiteX40" fmla="*/ 1252658 w 1290758"/>
              <a:gd name="connsiteY40" fmla="*/ 171452 h 232414"/>
              <a:gd name="connsiteX41" fmla="*/ 1288853 w 1290758"/>
              <a:gd name="connsiteY41" fmla="*/ 175262 h 232414"/>
              <a:gd name="connsiteX42" fmla="*/ 1227893 w 1290758"/>
              <a:gd name="connsiteY42" fmla="*/ 213363 h 232414"/>
              <a:gd name="connsiteX43" fmla="*/ 1164076 w 1290758"/>
              <a:gd name="connsiteY43" fmla="*/ 149545 h 232414"/>
              <a:gd name="connsiteX44" fmla="*/ 1226941 w 1290758"/>
              <a:gd name="connsiteY44" fmla="*/ 85726 h 232414"/>
              <a:gd name="connsiteX45" fmla="*/ 727831 w 1290758"/>
              <a:gd name="connsiteY45" fmla="*/ 85726 h 232414"/>
              <a:gd name="connsiteX46" fmla="*/ 737356 w 1290758"/>
              <a:gd name="connsiteY46" fmla="*/ 86679 h 232414"/>
              <a:gd name="connsiteX47" fmla="*/ 737356 w 1290758"/>
              <a:gd name="connsiteY47" fmla="*/ 121922 h 232414"/>
              <a:gd name="connsiteX48" fmla="*/ 723068 w 1290758"/>
              <a:gd name="connsiteY48" fmla="*/ 121922 h 232414"/>
              <a:gd name="connsiteX49" fmla="*/ 697351 w 1290758"/>
              <a:gd name="connsiteY49" fmla="*/ 151450 h 232414"/>
              <a:gd name="connsiteX50" fmla="*/ 697351 w 1290758"/>
              <a:gd name="connsiteY50" fmla="*/ 209553 h 232414"/>
              <a:gd name="connsiteX51" fmla="*/ 663061 w 1290758"/>
              <a:gd name="connsiteY51" fmla="*/ 209553 h 232414"/>
              <a:gd name="connsiteX52" fmla="*/ 663061 w 1290758"/>
              <a:gd name="connsiteY52" fmla="*/ 87631 h 232414"/>
              <a:gd name="connsiteX53" fmla="*/ 696398 w 1290758"/>
              <a:gd name="connsiteY53" fmla="*/ 87631 h 232414"/>
              <a:gd name="connsiteX54" fmla="*/ 696398 w 1290758"/>
              <a:gd name="connsiteY54" fmla="*/ 106681 h 232414"/>
              <a:gd name="connsiteX55" fmla="*/ 727831 w 1290758"/>
              <a:gd name="connsiteY55" fmla="*/ 85726 h 232414"/>
              <a:gd name="connsiteX56" fmla="*/ 1007865 w 1290758"/>
              <a:gd name="connsiteY56" fmla="*/ 84774 h 232414"/>
              <a:gd name="connsiteX57" fmla="*/ 1061205 w 1290758"/>
              <a:gd name="connsiteY57" fmla="*/ 129542 h 232414"/>
              <a:gd name="connsiteX58" fmla="*/ 1061205 w 1290758"/>
              <a:gd name="connsiteY58" fmla="*/ 209553 h 232414"/>
              <a:gd name="connsiteX59" fmla="*/ 1026915 w 1290758"/>
              <a:gd name="connsiteY59" fmla="*/ 209553 h 232414"/>
              <a:gd name="connsiteX60" fmla="*/ 1026915 w 1290758"/>
              <a:gd name="connsiteY60" fmla="*/ 198123 h 232414"/>
              <a:gd name="connsiteX61" fmla="*/ 992625 w 1290758"/>
              <a:gd name="connsiteY61" fmla="*/ 212411 h 232414"/>
              <a:gd name="connsiteX62" fmla="*/ 949763 w 1290758"/>
              <a:gd name="connsiteY62" fmla="*/ 174310 h 232414"/>
              <a:gd name="connsiteX63" fmla="*/ 993578 w 1290758"/>
              <a:gd name="connsiteY63" fmla="*/ 137162 h 232414"/>
              <a:gd name="connsiteX64" fmla="*/ 1017390 w 1290758"/>
              <a:gd name="connsiteY64" fmla="*/ 137162 h 232414"/>
              <a:gd name="connsiteX65" fmla="*/ 1025963 w 1290758"/>
              <a:gd name="connsiteY65" fmla="*/ 129542 h 232414"/>
              <a:gd name="connsiteX66" fmla="*/ 1025010 w 1290758"/>
              <a:gd name="connsiteY66" fmla="*/ 128590 h 232414"/>
              <a:gd name="connsiteX67" fmla="*/ 1005008 w 1290758"/>
              <a:gd name="connsiteY67" fmla="*/ 114302 h 232414"/>
              <a:gd name="connsiteX68" fmla="*/ 968813 w 1290758"/>
              <a:gd name="connsiteY68" fmla="*/ 125732 h 232414"/>
              <a:gd name="connsiteX69" fmla="*/ 955478 w 1290758"/>
              <a:gd name="connsiteY69" fmla="*/ 100014 h 232414"/>
              <a:gd name="connsiteX70" fmla="*/ 1007865 w 1290758"/>
              <a:gd name="connsiteY70" fmla="*/ 84774 h 232414"/>
              <a:gd name="connsiteX71" fmla="*/ 590671 w 1290758"/>
              <a:gd name="connsiteY71" fmla="*/ 84774 h 232414"/>
              <a:gd name="connsiteX72" fmla="*/ 644011 w 1290758"/>
              <a:gd name="connsiteY72" fmla="*/ 129542 h 232414"/>
              <a:gd name="connsiteX73" fmla="*/ 644011 w 1290758"/>
              <a:gd name="connsiteY73" fmla="*/ 209553 h 232414"/>
              <a:gd name="connsiteX74" fmla="*/ 609721 w 1290758"/>
              <a:gd name="connsiteY74" fmla="*/ 209553 h 232414"/>
              <a:gd name="connsiteX75" fmla="*/ 609721 w 1290758"/>
              <a:gd name="connsiteY75" fmla="*/ 198123 h 232414"/>
              <a:gd name="connsiteX76" fmla="*/ 575431 w 1290758"/>
              <a:gd name="connsiteY76" fmla="*/ 212411 h 232414"/>
              <a:gd name="connsiteX77" fmla="*/ 532569 w 1290758"/>
              <a:gd name="connsiteY77" fmla="*/ 174310 h 232414"/>
              <a:gd name="connsiteX78" fmla="*/ 576384 w 1290758"/>
              <a:gd name="connsiteY78" fmla="*/ 137162 h 232414"/>
              <a:gd name="connsiteX79" fmla="*/ 600196 w 1290758"/>
              <a:gd name="connsiteY79" fmla="*/ 137162 h 232414"/>
              <a:gd name="connsiteX80" fmla="*/ 608769 w 1290758"/>
              <a:gd name="connsiteY80" fmla="*/ 129542 h 232414"/>
              <a:gd name="connsiteX81" fmla="*/ 607816 w 1290758"/>
              <a:gd name="connsiteY81" fmla="*/ 128590 h 232414"/>
              <a:gd name="connsiteX82" fmla="*/ 587814 w 1290758"/>
              <a:gd name="connsiteY82" fmla="*/ 114302 h 232414"/>
              <a:gd name="connsiteX83" fmla="*/ 551619 w 1290758"/>
              <a:gd name="connsiteY83" fmla="*/ 125732 h 232414"/>
              <a:gd name="connsiteX84" fmla="*/ 538284 w 1290758"/>
              <a:gd name="connsiteY84" fmla="*/ 100014 h 232414"/>
              <a:gd name="connsiteX85" fmla="*/ 590671 w 1290758"/>
              <a:gd name="connsiteY85" fmla="*/ 84774 h 232414"/>
              <a:gd name="connsiteX86" fmla="*/ 32507 w 1290758"/>
              <a:gd name="connsiteY86" fmla="*/ 46673 h 232414"/>
              <a:gd name="connsiteX87" fmla="*/ 64892 w 1290758"/>
              <a:gd name="connsiteY87" fmla="*/ 49531 h 232414"/>
              <a:gd name="connsiteX88" fmla="*/ 59177 w 1290758"/>
              <a:gd name="connsiteY88" fmla="*/ 66676 h 232414"/>
              <a:gd name="connsiteX89" fmla="*/ 64892 w 1290758"/>
              <a:gd name="connsiteY89" fmla="*/ 183835 h 232414"/>
              <a:gd name="connsiteX90" fmla="*/ 32507 w 1290758"/>
              <a:gd name="connsiteY90" fmla="*/ 186693 h 232414"/>
              <a:gd name="connsiteX91" fmla="*/ 9647 w 1290758"/>
              <a:gd name="connsiteY91" fmla="*/ 184788 h 232414"/>
              <a:gd name="connsiteX92" fmla="*/ 9647 w 1290758"/>
              <a:gd name="connsiteY92" fmla="*/ 47626 h 232414"/>
              <a:gd name="connsiteX93" fmla="*/ 32507 w 1290758"/>
              <a:gd name="connsiteY93" fmla="*/ 46673 h 232414"/>
              <a:gd name="connsiteX94" fmla="*/ 1092638 w 1290758"/>
              <a:gd name="connsiteY94" fmla="*/ 41911 h 232414"/>
              <a:gd name="connsiteX95" fmla="*/ 1126928 w 1290758"/>
              <a:gd name="connsiteY95" fmla="*/ 41911 h 232414"/>
              <a:gd name="connsiteX96" fmla="*/ 1126928 w 1290758"/>
              <a:gd name="connsiteY96" fmla="*/ 87631 h 232414"/>
              <a:gd name="connsiteX97" fmla="*/ 1153598 w 1290758"/>
              <a:gd name="connsiteY97" fmla="*/ 87631 h 232414"/>
              <a:gd name="connsiteX98" fmla="*/ 1153598 w 1290758"/>
              <a:gd name="connsiteY98" fmla="*/ 117159 h 232414"/>
              <a:gd name="connsiteX99" fmla="*/ 1126928 w 1290758"/>
              <a:gd name="connsiteY99" fmla="*/ 117159 h 232414"/>
              <a:gd name="connsiteX100" fmla="*/ 1126928 w 1290758"/>
              <a:gd name="connsiteY100" fmla="*/ 172405 h 232414"/>
              <a:gd name="connsiteX101" fmla="*/ 1138358 w 1290758"/>
              <a:gd name="connsiteY101" fmla="*/ 180978 h 232414"/>
              <a:gd name="connsiteX102" fmla="*/ 1154550 w 1290758"/>
              <a:gd name="connsiteY102" fmla="*/ 180978 h 232414"/>
              <a:gd name="connsiteX103" fmla="*/ 1154550 w 1290758"/>
              <a:gd name="connsiteY103" fmla="*/ 210506 h 232414"/>
              <a:gd name="connsiteX104" fmla="*/ 1127880 w 1290758"/>
              <a:gd name="connsiteY104" fmla="*/ 212411 h 232414"/>
              <a:gd name="connsiteX105" fmla="*/ 1092638 w 1290758"/>
              <a:gd name="connsiteY105" fmla="*/ 184788 h 232414"/>
              <a:gd name="connsiteX106" fmla="*/ 1092638 w 1290758"/>
              <a:gd name="connsiteY106" fmla="*/ 118112 h 232414"/>
              <a:gd name="connsiteX107" fmla="*/ 1073588 w 1290758"/>
              <a:gd name="connsiteY107" fmla="*/ 118112 h 232414"/>
              <a:gd name="connsiteX108" fmla="*/ 1073588 w 1290758"/>
              <a:gd name="connsiteY108" fmla="*/ 88584 h 232414"/>
              <a:gd name="connsiteX109" fmla="*/ 1092638 w 1290758"/>
              <a:gd name="connsiteY109" fmla="*/ 88584 h 232414"/>
              <a:gd name="connsiteX110" fmla="*/ 786886 w 1290758"/>
              <a:gd name="connsiteY110" fmla="*/ 23813 h 232414"/>
              <a:gd name="connsiteX111" fmla="*/ 808793 w 1290758"/>
              <a:gd name="connsiteY111" fmla="*/ 45721 h 232414"/>
              <a:gd name="connsiteX112" fmla="*/ 786886 w 1290758"/>
              <a:gd name="connsiteY112" fmla="*/ 67629 h 232414"/>
              <a:gd name="connsiteX113" fmla="*/ 764978 w 1290758"/>
              <a:gd name="connsiteY113" fmla="*/ 45721 h 232414"/>
              <a:gd name="connsiteX114" fmla="*/ 786886 w 1290758"/>
              <a:gd name="connsiteY114" fmla="*/ 23813 h 232414"/>
              <a:gd name="connsiteX115" fmla="*/ 478277 w 1290758"/>
              <a:gd name="connsiteY115" fmla="*/ 23813 h 232414"/>
              <a:gd name="connsiteX116" fmla="*/ 512567 w 1290758"/>
              <a:gd name="connsiteY116" fmla="*/ 23813 h 232414"/>
              <a:gd name="connsiteX117" fmla="*/ 512567 w 1290758"/>
              <a:gd name="connsiteY117" fmla="*/ 209553 h 232414"/>
              <a:gd name="connsiteX118" fmla="*/ 478277 w 1290758"/>
              <a:gd name="connsiteY118" fmla="*/ 209553 h 232414"/>
              <a:gd name="connsiteX119" fmla="*/ 367787 w 1290758"/>
              <a:gd name="connsiteY119" fmla="*/ 20003 h 232414"/>
              <a:gd name="connsiteX120" fmla="*/ 459227 w 1290758"/>
              <a:gd name="connsiteY120" fmla="*/ 89537 h 232414"/>
              <a:gd name="connsiteX121" fmla="*/ 418269 w 1290758"/>
              <a:gd name="connsiteY121" fmla="*/ 89537 h 232414"/>
              <a:gd name="connsiteX122" fmla="*/ 368739 w 1290758"/>
              <a:gd name="connsiteY122" fmla="*/ 54294 h 232414"/>
              <a:gd name="connsiteX123" fmla="*/ 310637 w 1290758"/>
              <a:gd name="connsiteY123" fmla="*/ 116207 h 232414"/>
              <a:gd name="connsiteX124" fmla="*/ 368739 w 1290758"/>
              <a:gd name="connsiteY124" fmla="*/ 178121 h 232414"/>
              <a:gd name="connsiteX125" fmla="*/ 419222 w 1290758"/>
              <a:gd name="connsiteY125" fmla="*/ 142877 h 232414"/>
              <a:gd name="connsiteX126" fmla="*/ 459227 w 1290758"/>
              <a:gd name="connsiteY126" fmla="*/ 142877 h 232414"/>
              <a:gd name="connsiteX127" fmla="*/ 367787 w 1290758"/>
              <a:gd name="connsiteY127" fmla="*/ 212411 h 232414"/>
              <a:gd name="connsiteX128" fmla="*/ 270632 w 1290758"/>
              <a:gd name="connsiteY128" fmla="*/ 116207 h 232414"/>
              <a:gd name="connsiteX129" fmla="*/ 367787 w 1290758"/>
              <a:gd name="connsiteY129" fmla="*/ 20003 h 232414"/>
              <a:gd name="connsiteX130" fmla="*/ 91563 w 1290758"/>
              <a:gd name="connsiteY130" fmla="*/ 0 h 232414"/>
              <a:gd name="connsiteX131" fmla="*/ 209673 w 1290758"/>
              <a:gd name="connsiteY131" fmla="*/ 68581 h 232414"/>
              <a:gd name="connsiteX132" fmla="*/ 181098 w 1290758"/>
              <a:gd name="connsiteY132" fmla="*/ 116207 h 232414"/>
              <a:gd name="connsiteX133" fmla="*/ 64893 w 1290758"/>
              <a:gd name="connsiteY133" fmla="*/ 48578 h 232414"/>
              <a:gd name="connsiteX134" fmla="*/ 91563 w 1290758"/>
              <a:gd name="connsiteY134" fmla="*/ 0 h 232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290758" h="232414">
                <a:moveTo>
                  <a:pt x="1025010" y="157165"/>
                </a:moveTo>
                <a:cubicBezTo>
                  <a:pt x="1023105" y="159070"/>
                  <a:pt x="1019295" y="160023"/>
                  <a:pt x="1014533" y="160023"/>
                </a:cubicBezTo>
                <a:lnTo>
                  <a:pt x="1001198" y="160023"/>
                </a:lnTo>
                <a:cubicBezTo>
                  <a:pt x="990720" y="160023"/>
                  <a:pt x="984053" y="164785"/>
                  <a:pt x="984053" y="173358"/>
                </a:cubicBezTo>
                <a:cubicBezTo>
                  <a:pt x="984053" y="181931"/>
                  <a:pt x="990720" y="187646"/>
                  <a:pt x="1001198" y="187646"/>
                </a:cubicBezTo>
                <a:cubicBezTo>
                  <a:pt x="1011675" y="187646"/>
                  <a:pt x="1025010" y="180978"/>
                  <a:pt x="1025010" y="165738"/>
                </a:cubicBezTo>
                <a:close/>
                <a:moveTo>
                  <a:pt x="607816" y="157165"/>
                </a:moveTo>
                <a:cubicBezTo>
                  <a:pt x="605911" y="159070"/>
                  <a:pt x="602101" y="160023"/>
                  <a:pt x="597339" y="160023"/>
                </a:cubicBezTo>
                <a:lnTo>
                  <a:pt x="584004" y="160023"/>
                </a:lnTo>
                <a:cubicBezTo>
                  <a:pt x="573526" y="160023"/>
                  <a:pt x="566859" y="164785"/>
                  <a:pt x="566859" y="173358"/>
                </a:cubicBezTo>
                <a:cubicBezTo>
                  <a:pt x="566859" y="181931"/>
                  <a:pt x="573526" y="187646"/>
                  <a:pt x="584004" y="187646"/>
                </a:cubicBezTo>
                <a:cubicBezTo>
                  <a:pt x="594481" y="187646"/>
                  <a:pt x="607816" y="180978"/>
                  <a:pt x="607816" y="165738"/>
                </a:cubicBezTo>
                <a:close/>
                <a:moveTo>
                  <a:pt x="182050" y="116207"/>
                </a:moveTo>
                <a:cubicBezTo>
                  <a:pt x="193480" y="130495"/>
                  <a:pt x="203005" y="146687"/>
                  <a:pt x="210625" y="163833"/>
                </a:cubicBezTo>
                <a:cubicBezTo>
                  <a:pt x="178240" y="197171"/>
                  <a:pt x="137283" y="220984"/>
                  <a:pt x="91563" y="232414"/>
                </a:cubicBezTo>
                <a:cubicBezTo>
                  <a:pt x="86800" y="226699"/>
                  <a:pt x="82038" y="220031"/>
                  <a:pt x="78228" y="213364"/>
                </a:cubicBezTo>
                <a:cubicBezTo>
                  <a:pt x="73465" y="203838"/>
                  <a:pt x="68703" y="193361"/>
                  <a:pt x="64893" y="183836"/>
                </a:cubicBezTo>
                <a:cubicBezTo>
                  <a:pt x="111565" y="176215"/>
                  <a:pt x="152523" y="151450"/>
                  <a:pt x="182050" y="116207"/>
                </a:cubicBezTo>
                <a:close/>
                <a:moveTo>
                  <a:pt x="1226941" y="113349"/>
                </a:moveTo>
                <a:cubicBezTo>
                  <a:pt x="1212653" y="113349"/>
                  <a:pt x="1202176" y="121922"/>
                  <a:pt x="1199318" y="135257"/>
                </a:cubicBezTo>
                <a:lnTo>
                  <a:pt x="1253611" y="135257"/>
                </a:lnTo>
                <a:cubicBezTo>
                  <a:pt x="1251706" y="122874"/>
                  <a:pt x="1241228" y="113349"/>
                  <a:pt x="1226941" y="113349"/>
                </a:cubicBezTo>
                <a:close/>
                <a:moveTo>
                  <a:pt x="754501" y="87632"/>
                </a:moveTo>
                <a:lnTo>
                  <a:pt x="805936" y="87632"/>
                </a:lnTo>
                <a:lnTo>
                  <a:pt x="805936" y="209553"/>
                </a:lnTo>
                <a:lnTo>
                  <a:pt x="771646" y="209553"/>
                </a:lnTo>
                <a:lnTo>
                  <a:pt x="771646" y="117159"/>
                </a:lnTo>
                <a:lnTo>
                  <a:pt x="754501" y="117159"/>
                </a:lnTo>
                <a:close/>
                <a:moveTo>
                  <a:pt x="818319" y="87631"/>
                </a:moveTo>
                <a:lnTo>
                  <a:pt x="855466" y="87631"/>
                </a:lnTo>
                <a:lnTo>
                  <a:pt x="883089" y="172405"/>
                </a:lnTo>
                <a:lnTo>
                  <a:pt x="910711" y="87631"/>
                </a:lnTo>
                <a:lnTo>
                  <a:pt x="946906" y="87631"/>
                </a:lnTo>
                <a:lnTo>
                  <a:pt x="903091" y="209553"/>
                </a:lnTo>
                <a:lnTo>
                  <a:pt x="860229" y="209553"/>
                </a:lnTo>
                <a:close/>
                <a:moveTo>
                  <a:pt x="1226941" y="85726"/>
                </a:moveTo>
                <a:cubicBezTo>
                  <a:pt x="1263136" y="85726"/>
                  <a:pt x="1290758" y="107634"/>
                  <a:pt x="1290758" y="158117"/>
                </a:cubicBezTo>
                <a:lnTo>
                  <a:pt x="1290758" y="159070"/>
                </a:lnTo>
                <a:lnTo>
                  <a:pt x="1200271" y="159070"/>
                </a:lnTo>
                <a:cubicBezTo>
                  <a:pt x="1202176" y="172405"/>
                  <a:pt x="1212653" y="183835"/>
                  <a:pt x="1227893" y="183835"/>
                </a:cubicBezTo>
                <a:cubicBezTo>
                  <a:pt x="1243133" y="183835"/>
                  <a:pt x="1247896" y="179072"/>
                  <a:pt x="1252658" y="171452"/>
                </a:cubicBezTo>
                <a:lnTo>
                  <a:pt x="1288853" y="175262"/>
                </a:lnTo>
                <a:cubicBezTo>
                  <a:pt x="1278376" y="200980"/>
                  <a:pt x="1255516" y="213363"/>
                  <a:pt x="1227893" y="213363"/>
                </a:cubicBezTo>
                <a:cubicBezTo>
                  <a:pt x="1200271" y="213363"/>
                  <a:pt x="1164076" y="186693"/>
                  <a:pt x="1164076" y="149545"/>
                </a:cubicBezTo>
                <a:cubicBezTo>
                  <a:pt x="1164076" y="112396"/>
                  <a:pt x="1190746" y="85726"/>
                  <a:pt x="1226941" y="85726"/>
                </a:cubicBezTo>
                <a:close/>
                <a:moveTo>
                  <a:pt x="727831" y="85726"/>
                </a:moveTo>
                <a:cubicBezTo>
                  <a:pt x="743071" y="85726"/>
                  <a:pt x="734498" y="85726"/>
                  <a:pt x="737356" y="86679"/>
                </a:cubicBezTo>
                <a:cubicBezTo>
                  <a:pt x="737356" y="86679"/>
                  <a:pt x="737356" y="121922"/>
                  <a:pt x="737356" y="121922"/>
                </a:cubicBezTo>
                <a:lnTo>
                  <a:pt x="723068" y="121922"/>
                </a:lnTo>
                <a:cubicBezTo>
                  <a:pt x="705923" y="121922"/>
                  <a:pt x="697351" y="130494"/>
                  <a:pt x="697351" y="151450"/>
                </a:cubicBezTo>
                <a:lnTo>
                  <a:pt x="697351" y="209553"/>
                </a:lnTo>
                <a:lnTo>
                  <a:pt x="663061" y="209553"/>
                </a:lnTo>
                <a:lnTo>
                  <a:pt x="663061" y="87631"/>
                </a:lnTo>
                <a:lnTo>
                  <a:pt x="696398" y="87631"/>
                </a:lnTo>
                <a:lnTo>
                  <a:pt x="696398" y="106681"/>
                </a:lnTo>
                <a:cubicBezTo>
                  <a:pt x="701161" y="93346"/>
                  <a:pt x="712591" y="85726"/>
                  <a:pt x="727831" y="85726"/>
                </a:cubicBezTo>
                <a:close/>
                <a:moveTo>
                  <a:pt x="1007865" y="84774"/>
                </a:moveTo>
                <a:cubicBezTo>
                  <a:pt x="1037393" y="84774"/>
                  <a:pt x="1061205" y="97157"/>
                  <a:pt x="1061205" y="129542"/>
                </a:cubicBezTo>
                <a:lnTo>
                  <a:pt x="1061205" y="209553"/>
                </a:lnTo>
                <a:lnTo>
                  <a:pt x="1026915" y="209553"/>
                </a:lnTo>
                <a:lnTo>
                  <a:pt x="1026915" y="198123"/>
                </a:lnTo>
                <a:cubicBezTo>
                  <a:pt x="1020248" y="207648"/>
                  <a:pt x="1006913" y="212411"/>
                  <a:pt x="992625" y="212411"/>
                </a:cubicBezTo>
                <a:cubicBezTo>
                  <a:pt x="966908" y="212411"/>
                  <a:pt x="949763" y="194313"/>
                  <a:pt x="949763" y="174310"/>
                </a:cubicBezTo>
                <a:cubicBezTo>
                  <a:pt x="949763" y="154308"/>
                  <a:pt x="966908" y="137162"/>
                  <a:pt x="993578" y="137162"/>
                </a:cubicBezTo>
                <a:lnTo>
                  <a:pt x="1017390" y="137162"/>
                </a:lnTo>
                <a:cubicBezTo>
                  <a:pt x="1023105" y="137162"/>
                  <a:pt x="1025963" y="134305"/>
                  <a:pt x="1025963" y="129542"/>
                </a:cubicBezTo>
                <a:lnTo>
                  <a:pt x="1025010" y="128590"/>
                </a:lnTo>
                <a:cubicBezTo>
                  <a:pt x="1025010" y="120017"/>
                  <a:pt x="1018343" y="114302"/>
                  <a:pt x="1005008" y="114302"/>
                </a:cubicBezTo>
                <a:cubicBezTo>
                  <a:pt x="991673" y="114302"/>
                  <a:pt x="977385" y="120017"/>
                  <a:pt x="968813" y="125732"/>
                </a:cubicBezTo>
                <a:lnTo>
                  <a:pt x="955478" y="100014"/>
                </a:lnTo>
                <a:cubicBezTo>
                  <a:pt x="955478" y="100014"/>
                  <a:pt x="978338" y="84774"/>
                  <a:pt x="1007865" y="84774"/>
                </a:cubicBezTo>
                <a:close/>
                <a:moveTo>
                  <a:pt x="590671" y="84774"/>
                </a:moveTo>
                <a:cubicBezTo>
                  <a:pt x="620199" y="84774"/>
                  <a:pt x="644011" y="97157"/>
                  <a:pt x="644011" y="129542"/>
                </a:cubicBezTo>
                <a:lnTo>
                  <a:pt x="644011" y="209553"/>
                </a:lnTo>
                <a:lnTo>
                  <a:pt x="609721" y="209553"/>
                </a:lnTo>
                <a:lnTo>
                  <a:pt x="609721" y="198123"/>
                </a:lnTo>
                <a:cubicBezTo>
                  <a:pt x="603054" y="207648"/>
                  <a:pt x="589719" y="212411"/>
                  <a:pt x="575431" y="212411"/>
                </a:cubicBezTo>
                <a:cubicBezTo>
                  <a:pt x="549714" y="212411"/>
                  <a:pt x="532569" y="194313"/>
                  <a:pt x="532569" y="174310"/>
                </a:cubicBezTo>
                <a:cubicBezTo>
                  <a:pt x="532569" y="154308"/>
                  <a:pt x="549714" y="137162"/>
                  <a:pt x="576384" y="137162"/>
                </a:cubicBezTo>
                <a:lnTo>
                  <a:pt x="600196" y="137162"/>
                </a:lnTo>
                <a:cubicBezTo>
                  <a:pt x="605911" y="137162"/>
                  <a:pt x="608769" y="134305"/>
                  <a:pt x="608769" y="129542"/>
                </a:cubicBezTo>
                <a:lnTo>
                  <a:pt x="607816" y="128590"/>
                </a:lnTo>
                <a:cubicBezTo>
                  <a:pt x="607816" y="120017"/>
                  <a:pt x="601149" y="114302"/>
                  <a:pt x="587814" y="114302"/>
                </a:cubicBezTo>
                <a:cubicBezTo>
                  <a:pt x="574479" y="114302"/>
                  <a:pt x="560191" y="120017"/>
                  <a:pt x="551619" y="125732"/>
                </a:cubicBezTo>
                <a:lnTo>
                  <a:pt x="538284" y="100014"/>
                </a:lnTo>
                <a:cubicBezTo>
                  <a:pt x="538284" y="100014"/>
                  <a:pt x="561144" y="84774"/>
                  <a:pt x="590671" y="84774"/>
                </a:cubicBezTo>
                <a:close/>
                <a:moveTo>
                  <a:pt x="32507" y="46673"/>
                </a:moveTo>
                <a:cubicBezTo>
                  <a:pt x="43937" y="46673"/>
                  <a:pt x="54415" y="47626"/>
                  <a:pt x="64892" y="49531"/>
                </a:cubicBezTo>
                <a:cubicBezTo>
                  <a:pt x="62987" y="55246"/>
                  <a:pt x="61082" y="60961"/>
                  <a:pt x="59177" y="66676"/>
                </a:cubicBezTo>
                <a:cubicBezTo>
                  <a:pt x="48700" y="105729"/>
                  <a:pt x="50605" y="146687"/>
                  <a:pt x="64892" y="183835"/>
                </a:cubicBezTo>
                <a:cubicBezTo>
                  <a:pt x="54415" y="185740"/>
                  <a:pt x="43937" y="186693"/>
                  <a:pt x="32507" y="186693"/>
                </a:cubicBezTo>
                <a:cubicBezTo>
                  <a:pt x="24887" y="186693"/>
                  <a:pt x="17267" y="184788"/>
                  <a:pt x="9647" y="184788"/>
                </a:cubicBezTo>
                <a:cubicBezTo>
                  <a:pt x="-3688" y="139067"/>
                  <a:pt x="-2735" y="91441"/>
                  <a:pt x="9647" y="47626"/>
                </a:cubicBezTo>
                <a:cubicBezTo>
                  <a:pt x="17267" y="46673"/>
                  <a:pt x="21077" y="46673"/>
                  <a:pt x="32507" y="46673"/>
                </a:cubicBezTo>
                <a:close/>
                <a:moveTo>
                  <a:pt x="1092638" y="41911"/>
                </a:moveTo>
                <a:lnTo>
                  <a:pt x="1126928" y="41911"/>
                </a:lnTo>
                <a:lnTo>
                  <a:pt x="1126928" y="87631"/>
                </a:lnTo>
                <a:lnTo>
                  <a:pt x="1153598" y="87631"/>
                </a:lnTo>
                <a:lnTo>
                  <a:pt x="1153598" y="117159"/>
                </a:lnTo>
                <a:lnTo>
                  <a:pt x="1126928" y="117159"/>
                </a:lnTo>
                <a:lnTo>
                  <a:pt x="1126928" y="172405"/>
                </a:lnTo>
                <a:cubicBezTo>
                  <a:pt x="1126928" y="180025"/>
                  <a:pt x="1132643" y="180978"/>
                  <a:pt x="1138358" y="180978"/>
                </a:cubicBezTo>
                <a:cubicBezTo>
                  <a:pt x="1146930" y="180978"/>
                  <a:pt x="1154550" y="180978"/>
                  <a:pt x="1154550" y="180978"/>
                </a:cubicBezTo>
                <a:lnTo>
                  <a:pt x="1154550" y="210506"/>
                </a:lnTo>
                <a:cubicBezTo>
                  <a:pt x="1154550" y="210506"/>
                  <a:pt x="1137405" y="212411"/>
                  <a:pt x="1127880" y="212411"/>
                </a:cubicBezTo>
                <a:cubicBezTo>
                  <a:pt x="1110735" y="212411"/>
                  <a:pt x="1092638" y="209553"/>
                  <a:pt x="1092638" y="184788"/>
                </a:cubicBezTo>
                <a:lnTo>
                  <a:pt x="1092638" y="118112"/>
                </a:lnTo>
                <a:lnTo>
                  <a:pt x="1073588" y="118112"/>
                </a:lnTo>
                <a:lnTo>
                  <a:pt x="1073588" y="88584"/>
                </a:lnTo>
                <a:lnTo>
                  <a:pt x="1092638" y="88584"/>
                </a:lnTo>
                <a:close/>
                <a:moveTo>
                  <a:pt x="786886" y="23813"/>
                </a:moveTo>
                <a:cubicBezTo>
                  <a:pt x="799268" y="23813"/>
                  <a:pt x="808793" y="34291"/>
                  <a:pt x="808793" y="45721"/>
                </a:cubicBezTo>
                <a:cubicBezTo>
                  <a:pt x="808793" y="57151"/>
                  <a:pt x="799268" y="67629"/>
                  <a:pt x="786886" y="67629"/>
                </a:cubicBezTo>
                <a:cubicBezTo>
                  <a:pt x="774503" y="67629"/>
                  <a:pt x="764978" y="58104"/>
                  <a:pt x="764978" y="45721"/>
                </a:cubicBezTo>
                <a:cubicBezTo>
                  <a:pt x="764978" y="33338"/>
                  <a:pt x="774503" y="23813"/>
                  <a:pt x="786886" y="23813"/>
                </a:cubicBezTo>
                <a:close/>
                <a:moveTo>
                  <a:pt x="478277" y="23813"/>
                </a:moveTo>
                <a:lnTo>
                  <a:pt x="512567" y="23813"/>
                </a:lnTo>
                <a:lnTo>
                  <a:pt x="512567" y="209553"/>
                </a:lnTo>
                <a:lnTo>
                  <a:pt x="478277" y="209553"/>
                </a:lnTo>
                <a:close/>
                <a:moveTo>
                  <a:pt x="367787" y="20003"/>
                </a:moveTo>
                <a:cubicBezTo>
                  <a:pt x="423032" y="20003"/>
                  <a:pt x="447797" y="45721"/>
                  <a:pt x="459227" y="89537"/>
                </a:cubicBezTo>
                <a:lnTo>
                  <a:pt x="418269" y="89537"/>
                </a:lnTo>
                <a:cubicBezTo>
                  <a:pt x="411602" y="67629"/>
                  <a:pt x="392552" y="54294"/>
                  <a:pt x="368739" y="54294"/>
                </a:cubicBezTo>
                <a:cubicBezTo>
                  <a:pt x="333497" y="54294"/>
                  <a:pt x="310637" y="80964"/>
                  <a:pt x="310637" y="116207"/>
                </a:cubicBezTo>
                <a:cubicBezTo>
                  <a:pt x="310637" y="151450"/>
                  <a:pt x="333497" y="178121"/>
                  <a:pt x="368739" y="178121"/>
                </a:cubicBezTo>
                <a:cubicBezTo>
                  <a:pt x="393504" y="178121"/>
                  <a:pt x="412554" y="164785"/>
                  <a:pt x="419222" y="142877"/>
                </a:cubicBezTo>
                <a:lnTo>
                  <a:pt x="459227" y="142877"/>
                </a:lnTo>
                <a:cubicBezTo>
                  <a:pt x="448749" y="186693"/>
                  <a:pt x="409697" y="212411"/>
                  <a:pt x="367787" y="212411"/>
                </a:cubicBezTo>
                <a:cubicBezTo>
                  <a:pt x="325877" y="212411"/>
                  <a:pt x="270632" y="172405"/>
                  <a:pt x="270632" y="116207"/>
                </a:cubicBezTo>
                <a:cubicBezTo>
                  <a:pt x="270632" y="60009"/>
                  <a:pt x="312542" y="20003"/>
                  <a:pt x="367787" y="20003"/>
                </a:cubicBezTo>
                <a:close/>
                <a:moveTo>
                  <a:pt x="91563" y="0"/>
                </a:moveTo>
                <a:cubicBezTo>
                  <a:pt x="137283" y="11430"/>
                  <a:pt x="178240" y="36196"/>
                  <a:pt x="209673" y="68581"/>
                </a:cubicBezTo>
                <a:cubicBezTo>
                  <a:pt x="203005" y="85726"/>
                  <a:pt x="192528" y="101919"/>
                  <a:pt x="181098" y="116207"/>
                </a:cubicBezTo>
                <a:cubicBezTo>
                  <a:pt x="152523" y="80964"/>
                  <a:pt x="111565" y="56198"/>
                  <a:pt x="64893" y="48578"/>
                </a:cubicBezTo>
                <a:cubicBezTo>
                  <a:pt x="71560" y="31433"/>
                  <a:pt x="80133" y="15240"/>
                  <a:pt x="91563" y="0"/>
                </a:cubicBezTo>
                <a:close/>
              </a:path>
            </a:pathLst>
          </a:custGeom>
          <a:solidFill>
            <a:schemeClr val="bg1"/>
          </a:solidFill>
          <a:ln w="7757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2338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Lights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2" cy="6858001"/>
          </a:xfrm>
          <a:prstGeom prst="rect">
            <a:avLst/>
          </a:prstGeom>
        </p:spPr>
      </p:pic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9C182B8-C7DD-EE7B-F51B-FA5E11F3C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9151" y="4274031"/>
            <a:ext cx="5473700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Forename Surname</a:t>
            </a:r>
            <a:endParaRPr lang="en-GB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7E298FBE-14CA-2668-CBA1-51444BE878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9150" y="4540162"/>
            <a:ext cx="5473699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forename.surname@clarivate.com</a:t>
            </a:r>
            <a:endParaRPr lang="en-GB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6C38E137-2FCE-14E8-AECF-571F9A547E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59151" y="4834830"/>
            <a:ext cx="5473699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7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+000 0000 0000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EC7D1E-62E3-3E63-06C1-118A7ED2A8FB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2025 Clarivate. All rights reserved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pic>
        <p:nvPicPr>
          <p:cNvPr id="4" name="Graphic 3" descr="Think forward">
            <a:extLst>
              <a:ext uri="{FF2B5EF4-FFF2-40B4-BE49-F238E27FC236}">
                <a16:creationId xmlns:a16="http://schemas.microsoft.com/office/drawing/2014/main" id="{F9266052-0B3C-C2B1-2C36-9C98D6D599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188"/>
          <a:stretch/>
        </p:blipFill>
        <p:spPr>
          <a:xfrm>
            <a:off x="3935413" y="3163140"/>
            <a:ext cx="4321175" cy="531720"/>
          </a:xfrm>
          <a:prstGeom prst="rect">
            <a:avLst/>
          </a:prstGeom>
        </p:spPr>
      </p:pic>
      <p:sp>
        <p:nvSpPr>
          <p:cNvPr id="6" name="**COMPOUND SHAPE CUT OUT**">
            <a:extLst>
              <a:ext uri="{FF2B5EF4-FFF2-40B4-BE49-F238E27FC236}">
                <a16:creationId xmlns:a16="http://schemas.microsoft.com/office/drawing/2014/main" id="{B90A2EE6-85B0-5310-475D-B750AAD8A4C6}"/>
              </a:ext>
            </a:extLst>
          </p:cNvPr>
          <p:cNvSpPr/>
          <p:nvPr userDrawn="1"/>
        </p:nvSpPr>
        <p:spPr>
          <a:xfrm>
            <a:off x="5342592" y="438620"/>
            <a:ext cx="1506816" cy="271318"/>
          </a:xfrm>
          <a:custGeom>
            <a:avLst/>
            <a:gdLst>
              <a:gd name="connsiteX0" fmla="*/ 1025010 w 1290758"/>
              <a:gd name="connsiteY0" fmla="*/ 157165 h 232414"/>
              <a:gd name="connsiteX1" fmla="*/ 1014533 w 1290758"/>
              <a:gd name="connsiteY1" fmla="*/ 160023 h 232414"/>
              <a:gd name="connsiteX2" fmla="*/ 1001198 w 1290758"/>
              <a:gd name="connsiteY2" fmla="*/ 160023 h 232414"/>
              <a:gd name="connsiteX3" fmla="*/ 984053 w 1290758"/>
              <a:gd name="connsiteY3" fmla="*/ 173358 h 232414"/>
              <a:gd name="connsiteX4" fmla="*/ 1001198 w 1290758"/>
              <a:gd name="connsiteY4" fmla="*/ 187646 h 232414"/>
              <a:gd name="connsiteX5" fmla="*/ 1025010 w 1290758"/>
              <a:gd name="connsiteY5" fmla="*/ 165738 h 232414"/>
              <a:gd name="connsiteX6" fmla="*/ 607816 w 1290758"/>
              <a:gd name="connsiteY6" fmla="*/ 157165 h 232414"/>
              <a:gd name="connsiteX7" fmla="*/ 597339 w 1290758"/>
              <a:gd name="connsiteY7" fmla="*/ 160023 h 232414"/>
              <a:gd name="connsiteX8" fmla="*/ 584004 w 1290758"/>
              <a:gd name="connsiteY8" fmla="*/ 160023 h 232414"/>
              <a:gd name="connsiteX9" fmla="*/ 566859 w 1290758"/>
              <a:gd name="connsiteY9" fmla="*/ 173358 h 232414"/>
              <a:gd name="connsiteX10" fmla="*/ 584004 w 1290758"/>
              <a:gd name="connsiteY10" fmla="*/ 187646 h 232414"/>
              <a:gd name="connsiteX11" fmla="*/ 607816 w 1290758"/>
              <a:gd name="connsiteY11" fmla="*/ 165738 h 232414"/>
              <a:gd name="connsiteX12" fmla="*/ 182050 w 1290758"/>
              <a:gd name="connsiteY12" fmla="*/ 116207 h 232414"/>
              <a:gd name="connsiteX13" fmla="*/ 210625 w 1290758"/>
              <a:gd name="connsiteY13" fmla="*/ 163833 h 232414"/>
              <a:gd name="connsiteX14" fmla="*/ 91563 w 1290758"/>
              <a:gd name="connsiteY14" fmla="*/ 232414 h 232414"/>
              <a:gd name="connsiteX15" fmla="*/ 78228 w 1290758"/>
              <a:gd name="connsiteY15" fmla="*/ 213364 h 232414"/>
              <a:gd name="connsiteX16" fmla="*/ 64893 w 1290758"/>
              <a:gd name="connsiteY16" fmla="*/ 183836 h 232414"/>
              <a:gd name="connsiteX17" fmla="*/ 182050 w 1290758"/>
              <a:gd name="connsiteY17" fmla="*/ 116207 h 232414"/>
              <a:gd name="connsiteX18" fmla="*/ 1226941 w 1290758"/>
              <a:gd name="connsiteY18" fmla="*/ 113349 h 232414"/>
              <a:gd name="connsiteX19" fmla="*/ 1199318 w 1290758"/>
              <a:gd name="connsiteY19" fmla="*/ 135257 h 232414"/>
              <a:gd name="connsiteX20" fmla="*/ 1253611 w 1290758"/>
              <a:gd name="connsiteY20" fmla="*/ 135257 h 232414"/>
              <a:gd name="connsiteX21" fmla="*/ 1226941 w 1290758"/>
              <a:gd name="connsiteY21" fmla="*/ 113349 h 232414"/>
              <a:gd name="connsiteX22" fmla="*/ 754501 w 1290758"/>
              <a:gd name="connsiteY22" fmla="*/ 87632 h 232414"/>
              <a:gd name="connsiteX23" fmla="*/ 805936 w 1290758"/>
              <a:gd name="connsiteY23" fmla="*/ 87632 h 232414"/>
              <a:gd name="connsiteX24" fmla="*/ 805936 w 1290758"/>
              <a:gd name="connsiteY24" fmla="*/ 209553 h 232414"/>
              <a:gd name="connsiteX25" fmla="*/ 771646 w 1290758"/>
              <a:gd name="connsiteY25" fmla="*/ 209553 h 232414"/>
              <a:gd name="connsiteX26" fmla="*/ 771646 w 1290758"/>
              <a:gd name="connsiteY26" fmla="*/ 117159 h 232414"/>
              <a:gd name="connsiteX27" fmla="*/ 754501 w 1290758"/>
              <a:gd name="connsiteY27" fmla="*/ 117159 h 232414"/>
              <a:gd name="connsiteX28" fmla="*/ 818319 w 1290758"/>
              <a:gd name="connsiteY28" fmla="*/ 87631 h 232414"/>
              <a:gd name="connsiteX29" fmla="*/ 855466 w 1290758"/>
              <a:gd name="connsiteY29" fmla="*/ 87631 h 232414"/>
              <a:gd name="connsiteX30" fmla="*/ 883089 w 1290758"/>
              <a:gd name="connsiteY30" fmla="*/ 172405 h 232414"/>
              <a:gd name="connsiteX31" fmla="*/ 910711 w 1290758"/>
              <a:gd name="connsiteY31" fmla="*/ 87631 h 232414"/>
              <a:gd name="connsiteX32" fmla="*/ 946906 w 1290758"/>
              <a:gd name="connsiteY32" fmla="*/ 87631 h 232414"/>
              <a:gd name="connsiteX33" fmla="*/ 903091 w 1290758"/>
              <a:gd name="connsiteY33" fmla="*/ 209553 h 232414"/>
              <a:gd name="connsiteX34" fmla="*/ 860229 w 1290758"/>
              <a:gd name="connsiteY34" fmla="*/ 209553 h 232414"/>
              <a:gd name="connsiteX35" fmla="*/ 1226941 w 1290758"/>
              <a:gd name="connsiteY35" fmla="*/ 85726 h 232414"/>
              <a:gd name="connsiteX36" fmla="*/ 1290758 w 1290758"/>
              <a:gd name="connsiteY36" fmla="*/ 158117 h 232414"/>
              <a:gd name="connsiteX37" fmla="*/ 1290758 w 1290758"/>
              <a:gd name="connsiteY37" fmla="*/ 159070 h 232414"/>
              <a:gd name="connsiteX38" fmla="*/ 1200271 w 1290758"/>
              <a:gd name="connsiteY38" fmla="*/ 159070 h 232414"/>
              <a:gd name="connsiteX39" fmla="*/ 1227893 w 1290758"/>
              <a:gd name="connsiteY39" fmla="*/ 183835 h 232414"/>
              <a:gd name="connsiteX40" fmla="*/ 1252658 w 1290758"/>
              <a:gd name="connsiteY40" fmla="*/ 171452 h 232414"/>
              <a:gd name="connsiteX41" fmla="*/ 1288853 w 1290758"/>
              <a:gd name="connsiteY41" fmla="*/ 175262 h 232414"/>
              <a:gd name="connsiteX42" fmla="*/ 1227893 w 1290758"/>
              <a:gd name="connsiteY42" fmla="*/ 213363 h 232414"/>
              <a:gd name="connsiteX43" fmla="*/ 1164076 w 1290758"/>
              <a:gd name="connsiteY43" fmla="*/ 149545 h 232414"/>
              <a:gd name="connsiteX44" fmla="*/ 1226941 w 1290758"/>
              <a:gd name="connsiteY44" fmla="*/ 85726 h 232414"/>
              <a:gd name="connsiteX45" fmla="*/ 727831 w 1290758"/>
              <a:gd name="connsiteY45" fmla="*/ 85726 h 232414"/>
              <a:gd name="connsiteX46" fmla="*/ 737356 w 1290758"/>
              <a:gd name="connsiteY46" fmla="*/ 86679 h 232414"/>
              <a:gd name="connsiteX47" fmla="*/ 737356 w 1290758"/>
              <a:gd name="connsiteY47" fmla="*/ 121922 h 232414"/>
              <a:gd name="connsiteX48" fmla="*/ 723068 w 1290758"/>
              <a:gd name="connsiteY48" fmla="*/ 121922 h 232414"/>
              <a:gd name="connsiteX49" fmla="*/ 697351 w 1290758"/>
              <a:gd name="connsiteY49" fmla="*/ 151450 h 232414"/>
              <a:gd name="connsiteX50" fmla="*/ 697351 w 1290758"/>
              <a:gd name="connsiteY50" fmla="*/ 209553 h 232414"/>
              <a:gd name="connsiteX51" fmla="*/ 663061 w 1290758"/>
              <a:gd name="connsiteY51" fmla="*/ 209553 h 232414"/>
              <a:gd name="connsiteX52" fmla="*/ 663061 w 1290758"/>
              <a:gd name="connsiteY52" fmla="*/ 87631 h 232414"/>
              <a:gd name="connsiteX53" fmla="*/ 696398 w 1290758"/>
              <a:gd name="connsiteY53" fmla="*/ 87631 h 232414"/>
              <a:gd name="connsiteX54" fmla="*/ 696398 w 1290758"/>
              <a:gd name="connsiteY54" fmla="*/ 106681 h 232414"/>
              <a:gd name="connsiteX55" fmla="*/ 727831 w 1290758"/>
              <a:gd name="connsiteY55" fmla="*/ 85726 h 232414"/>
              <a:gd name="connsiteX56" fmla="*/ 1007865 w 1290758"/>
              <a:gd name="connsiteY56" fmla="*/ 84774 h 232414"/>
              <a:gd name="connsiteX57" fmla="*/ 1061205 w 1290758"/>
              <a:gd name="connsiteY57" fmla="*/ 129542 h 232414"/>
              <a:gd name="connsiteX58" fmla="*/ 1061205 w 1290758"/>
              <a:gd name="connsiteY58" fmla="*/ 209553 h 232414"/>
              <a:gd name="connsiteX59" fmla="*/ 1026915 w 1290758"/>
              <a:gd name="connsiteY59" fmla="*/ 209553 h 232414"/>
              <a:gd name="connsiteX60" fmla="*/ 1026915 w 1290758"/>
              <a:gd name="connsiteY60" fmla="*/ 198123 h 232414"/>
              <a:gd name="connsiteX61" fmla="*/ 992625 w 1290758"/>
              <a:gd name="connsiteY61" fmla="*/ 212411 h 232414"/>
              <a:gd name="connsiteX62" fmla="*/ 949763 w 1290758"/>
              <a:gd name="connsiteY62" fmla="*/ 174310 h 232414"/>
              <a:gd name="connsiteX63" fmla="*/ 993578 w 1290758"/>
              <a:gd name="connsiteY63" fmla="*/ 137162 h 232414"/>
              <a:gd name="connsiteX64" fmla="*/ 1017390 w 1290758"/>
              <a:gd name="connsiteY64" fmla="*/ 137162 h 232414"/>
              <a:gd name="connsiteX65" fmla="*/ 1025963 w 1290758"/>
              <a:gd name="connsiteY65" fmla="*/ 129542 h 232414"/>
              <a:gd name="connsiteX66" fmla="*/ 1025010 w 1290758"/>
              <a:gd name="connsiteY66" fmla="*/ 128590 h 232414"/>
              <a:gd name="connsiteX67" fmla="*/ 1005008 w 1290758"/>
              <a:gd name="connsiteY67" fmla="*/ 114302 h 232414"/>
              <a:gd name="connsiteX68" fmla="*/ 968813 w 1290758"/>
              <a:gd name="connsiteY68" fmla="*/ 125732 h 232414"/>
              <a:gd name="connsiteX69" fmla="*/ 955478 w 1290758"/>
              <a:gd name="connsiteY69" fmla="*/ 100014 h 232414"/>
              <a:gd name="connsiteX70" fmla="*/ 1007865 w 1290758"/>
              <a:gd name="connsiteY70" fmla="*/ 84774 h 232414"/>
              <a:gd name="connsiteX71" fmla="*/ 590671 w 1290758"/>
              <a:gd name="connsiteY71" fmla="*/ 84774 h 232414"/>
              <a:gd name="connsiteX72" fmla="*/ 644011 w 1290758"/>
              <a:gd name="connsiteY72" fmla="*/ 129542 h 232414"/>
              <a:gd name="connsiteX73" fmla="*/ 644011 w 1290758"/>
              <a:gd name="connsiteY73" fmla="*/ 209553 h 232414"/>
              <a:gd name="connsiteX74" fmla="*/ 609721 w 1290758"/>
              <a:gd name="connsiteY74" fmla="*/ 209553 h 232414"/>
              <a:gd name="connsiteX75" fmla="*/ 609721 w 1290758"/>
              <a:gd name="connsiteY75" fmla="*/ 198123 h 232414"/>
              <a:gd name="connsiteX76" fmla="*/ 575431 w 1290758"/>
              <a:gd name="connsiteY76" fmla="*/ 212411 h 232414"/>
              <a:gd name="connsiteX77" fmla="*/ 532569 w 1290758"/>
              <a:gd name="connsiteY77" fmla="*/ 174310 h 232414"/>
              <a:gd name="connsiteX78" fmla="*/ 576384 w 1290758"/>
              <a:gd name="connsiteY78" fmla="*/ 137162 h 232414"/>
              <a:gd name="connsiteX79" fmla="*/ 600196 w 1290758"/>
              <a:gd name="connsiteY79" fmla="*/ 137162 h 232414"/>
              <a:gd name="connsiteX80" fmla="*/ 608769 w 1290758"/>
              <a:gd name="connsiteY80" fmla="*/ 129542 h 232414"/>
              <a:gd name="connsiteX81" fmla="*/ 607816 w 1290758"/>
              <a:gd name="connsiteY81" fmla="*/ 128590 h 232414"/>
              <a:gd name="connsiteX82" fmla="*/ 587814 w 1290758"/>
              <a:gd name="connsiteY82" fmla="*/ 114302 h 232414"/>
              <a:gd name="connsiteX83" fmla="*/ 551619 w 1290758"/>
              <a:gd name="connsiteY83" fmla="*/ 125732 h 232414"/>
              <a:gd name="connsiteX84" fmla="*/ 538284 w 1290758"/>
              <a:gd name="connsiteY84" fmla="*/ 100014 h 232414"/>
              <a:gd name="connsiteX85" fmla="*/ 590671 w 1290758"/>
              <a:gd name="connsiteY85" fmla="*/ 84774 h 232414"/>
              <a:gd name="connsiteX86" fmla="*/ 32507 w 1290758"/>
              <a:gd name="connsiteY86" fmla="*/ 46673 h 232414"/>
              <a:gd name="connsiteX87" fmla="*/ 64892 w 1290758"/>
              <a:gd name="connsiteY87" fmla="*/ 49531 h 232414"/>
              <a:gd name="connsiteX88" fmla="*/ 59177 w 1290758"/>
              <a:gd name="connsiteY88" fmla="*/ 66676 h 232414"/>
              <a:gd name="connsiteX89" fmla="*/ 64892 w 1290758"/>
              <a:gd name="connsiteY89" fmla="*/ 183835 h 232414"/>
              <a:gd name="connsiteX90" fmla="*/ 32507 w 1290758"/>
              <a:gd name="connsiteY90" fmla="*/ 186693 h 232414"/>
              <a:gd name="connsiteX91" fmla="*/ 9647 w 1290758"/>
              <a:gd name="connsiteY91" fmla="*/ 184788 h 232414"/>
              <a:gd name="connsiteX92" fmla="*/ 9647 w 1290758"/>
              <a:gd name="connsiteY92" fmla="*/ 47626 h 232414"/>
              <a:gd name="connsiteX93" fmla="*/ 32507 w 1290758"/>
              <a:gd name="connsiteY93" fmla="*/ 46673 h 232414"/>
              <a:gd name="connsiteX94" fmla="*/ 1092638 w 1290758"/>
              <a:gd name="connsiteY94" fmla="*/ 41911 h 232414"/>
              <a:gd name="connsiteX95" fmla="*/ 1126928 w 1290758"/>
              <a:gd name="connsiteY95" fmla="*/ 41911 h 232414"/>
              <a:gd name="connsiteX96" fmla="*/ 1126928 w 1290758"/>
              <a:gd name="connsiteY96" fmla="*/ 87631 h 232414"/>
              <a:gd name="connsiteX97" fmla="*/ 1153598 w 1290758"/>
              <a:gd name="connsiteY97" fmla="*/ 87631 h 232414"/>
              <a:gd name="connsiteX98" fmla="*/ 1153598 w 1290758"/>
              <a:gd name="connsiteY98" fmla="*/ 117159 h 232414"/>
              <a:gd name="connsiteX99" fmla="*/ 1126928 w 1290758"/>
              <a:gd name="connsiteY99" fmla="*/ 117159 h 232414"/>
              <a:gd name="connsiteX100" fmla="*/ 1126928 w 1290758"/>
              <a:gd name="connsiteY100" fmla="*/ 172405 h 232414"/>
              <a:gd name="connsiteX101" fmla="*/ 1138358 w 1290758"/>
              <a:gd name="connsiteY101" fmla="*/ 180978 h 232414"/>
              <a:gd name="connsiteX102" fmla="*/ 1154550 w 1290758"/>
              <a:gd name="connsiteY102" fmla="*/ 180978 h 232414"/>
              <a:gd name="connsiteX103" fmla="*/ 1154550 w 1290758"/>
              <a:gd name="connsiteY103" fmla="*/ 210506 h 232414"/>
              <a:gd name="connsiteX104" fmla="*/ 1127880 w 1290758"/>
              <a:gd name="connsiteY104" fmla="*/ 212411 h 232414"/>
              <a:gd name="connsiteX105" fmla="*/ 1092638 w 1290758"/>
              <a:gd name="connsiteY105" fmla="*/ 184788 h 232414"/>
              <a:gd name="connsiteX106" fmla="*/ 1092638 w 1290758"/>
              <a:gd name="connsiteY106" fmla="*/ 118112 h 232414"/>
              <a:gd name="connsiteX107" fmla="*/ 1073588 w 1290758"/>
              <a:gd name="connsiteY107" fmla="*/ 118112 h 232414"/>
              <a:gd name="connsiteX108" fmla="*/ 1073588 w 1290758"/>
              <a:gd name="connsiteY108" fmla="*/ 88584 h 232414"/>
              <a:gd name="connsiteX109" fmla="*/ 1092638 w 1290758"/>
              <a:gd name="connsiteY109" fmla="*/ 88584 h 232414"/>
              <a:gd name="connsiteX110" fmla="*/ 786886 w 1290758"/>
              <a:gd name="connsiteY110" fmla="*/ 23813 h 232414"/>
              <a:gd name="connsiteX111" fmla="*/ 808793 w 1290758"/>
              <a:gd name="connsiteY111" fmla="*/ 45721 h 232414"/>
              <a:gd name="connsiteX112" fmla="*/ 786886 w 1290758"/>
              <a:gd name="connsiteY112" fmla="*/ 67629 h 232414"/>
              <a:gd name="connsiteX113" fmla="*/ 764978 w 1290758"/>
              <a:gd name="connsiteY113" fmla="*/ 45721 h 232414"/>
              <a:gd name="connsiteX114" fmla="*/ 786886 w 1290758"/>
              <a:gd name="connsiteY114" fmla="*/ 23813 h 232414"/>
              <a:gd name="connsiteX115" fmla="*/ 478277 w 1290758"/>
              <a:gd name="connsiteY115" fmla="*/ 23813 h 232414"/>
              <a:gd name="connsiteX116" fmla="*/ 512567 w 1290758"/>
              <a:gd name="connsiteY116" fmla="*/ 23813 h 232414"/>
              <a:gd name="connsiteX117" fmla="*/ 512567 w 1290758"/>
              <a:gd name="connsiteY117" fmla="*/ 209553 h 232414"/>
              <a:gd name="connsiteX118" fmla="*/ 478277 w 1290758"/>
              <a:gd name="connsiteY118" fmla="*/ 209553 h 232414"/>
              <a:gd name="connsiteX119" fmla="*/ 367787 w 1290758"/>
              <a:gd name="connsiteY119" fmla="*/ 20003 h 232414"/>
              <a:gd name="connsiteX120" fmla="*/ 459227 w 1290758"/>
              <a:gd name="connsiteY120" fmla="*/ 89537 h 232414"/>
              <a:gd name="connsiteX121" fmla="*/ 418269 w 1290758"/>
              <a:gd name="connsiteY121" fmla="*/ 89537 h 232414"/>
              <a:gd name="connsiteX122" fmla="*/ 368739 w 1290758"/>
              <a:gd name="connsiteY122" fmla="*/ 54294 h 232414"/>
              <a:gd name="connsiteX123" fmla="*/ 310637 w 1290758"/>
              <a:gd name="connsiteY123" fmla="*/ 116207 h 232414"/>
              <a:gd name="connsiteX124" fmla="*/ 368739 w 1290758"/>
              <a:gd name="connsiteY124" fmla="*/ 178121 h 232414"/>
              <a:gd name="connsiteX125" fmla="*/ 419222 w 1290758"/>
              <a:gd name="connsiteY125" fmla="*/ 142877 h 232414"/>
              <a:gd name="connsiteX126" fmla="*/ 459227 w 1290758"/>
              <a:gd name="connsiteY126" fmla="*/ 142877 h 232414"/>
              <a:gd name="connsiteX127" fmla="*/ 367787 w 1290758"/>
              <a:gd name="connsiteY127" fmla="*/ 212411 h 232414"/>
              <a:gd name="connsiteX128" fmla="*/ 270632 w 1290758"/>
              <a:gd name="connsiteY128" fmla="*/ 116207 h 232414"/>
              <a:gd name="connsiteX129" fmla="*/ 367787 w 1290758"/>
              <a:gd name="connsiteY129" fmla="*/ 20003 h 232414"/>
              <a:gd name="connsiteX130" fmla="*/ 91563 w 1290758"/>
              <a:gd name="connsiteY130" fmla="*/ 0 h 232414"/>
              <a:gd name="connsiteX131" fmla="*/ 209673 w 1290758"/>
              <a:gd name="connsiteY131" fmla="*/ 68581 h 232414"/>
              <a:gd name="connsiteX132" fmla="*/ 181098 w 1290758"/>
              <a:gd name="connsiteY132" fmla="*/ 116207 h 232414"/>
              <a:gd name="connsiteX133" fmla="*/ 64893 w 1290758"/>
              <a:gd name="connsiteY133" fmla="*/ 48578 h 232414"/>
              <a:gd name="connsiteX134" fmla="*/ 91563 w 1290758"/>
              <a:gd name="connsiteY134" fmla="*/ 0 h 232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290758" h="232414">
                <a:moveTo>
                  <a:pt x="1025010" y="157165"/>
                </a:moveTo>
                <a:cubicBezTo>
                  <a:pt x="1023105" y="159070"/>
                  <a:pt x="1019295" y="160023"/>
                  <a:pt x="1014533" y="160023"/>
                </a:cubicBezTo>
                <a:lnTo>
                  <a:pt x="1001198" y="160023"/>
                </a:lnTo>
                <a:cubicBezTo>
                  <a:pt x="990720" y="160023"/>
                  <a:pt x="984053" y="164785"/>
                  <a:pt x="984053" y="173358"/>
                </a:cubicBezTo>
                <a:cubicBezTo>
                  <a:pt x="984053" y="181931"/>
                  <a:pt x="990720" y="187646"/>
                  <a:pt x="1001198" y="187646"/>
                </a:cubicBezTo>
                <a:cubicBezTo>
                  <a:pt x="1011675" y="187646"/>
                  <a:pt x="1025010" y="180978"/>
                  <a:pt x="1025010" y="165738"/>
                </a:cubicBezTo>
                <a:close/>
                <a:moveTo>
                  <a:pt x="607816" y="157165"/>
                </a:moveTo>
                <a:cubicBezTo>
                  <a:pt x="605911" y="159070"/>
                  <a:pt x="602101" y="160023"/>
                  <a:pt x="597339" y="160023"/>
                </a:cubicBezTo>
                <a:lnTo>
                  <a:pt x="584004" y="160023"/>
                </a:lnTo>
                <a:cubicBezTo>
                  <a:pt x="573526" y="160023"/>
                  <a:pt x="566859" y="164785"/>
                  <a:pt x="566859" y="173358"/>
                </a:cubicBezTo>
                <a:cubicBezTo>
                  <a:pt x="566859" y="181931"/>
                  <a:pt x="573526" y="187646"/>
                  <a:pt x="584004" y="187646"/>
                </a:cubicBezTo>
                <a:cubicBezTo>
                  <a:pt x="594481" y="187646"/>
                  <a:pt x="607816" y="180978"/>
                  <a:pt x="607816" y="165738"/>
                </a:cubicBezTo>
                <a:close/>
                <a:moveTo>
                  <a:pt x="182050" y="116207"/>
                </a:moveTo>
                <a:cubicBezTo>
                  <a:pt x="193480" y="130495"/>
                  <a:pt x="203005" y="146687"/>
                  <a:pt x="210625" y="163833"/>
                </a:cubicBezTo>
                <a:cubicBezTo>
                  <a:pt x="178240" y="197171"/>
                  <a:pt x="137283" y="220984"/>
                  <a:pt x="91563" y="232414"/>
                </a:cubicBezTo>
                <a:cubicBezTo>
                  <a:pt x="86800" y="226699"/>
                  <a:pt x="82038" y="220031"/>
                  <a:pt x="78228" y="213364"/>
                </a:cubicBezTo>
                <a:cubicBezTo>
                  <a:pt x="73465" y="203838"/>
                  <a:pt x="68703" y="193361"/>
                  <a:pt x="64893" y="183836"/>
                </a:cubicBezTo>
                <a:cubicBezTo>
                  <a:pt x="111565" y="176215"/>
                  <a:pt x="152523" y="151450"/>
                  <a:pt x="182050" y="116207"/>
                </a:cubicBezTo>
                <a:close/>
                <a:moveTo>
                  <a:pt x="1226941" y="113349"/>
                </a:moveTo>
                <a:cubicBezTo>
                  <a:pt x="1212653" y="113349"/>
                  <a:pt x="1202176" y="121922"/>
                  <a:pt x="1199318" y="135257"/>
                </a:cubicBezTo>
                <a:lnTo>
                  <a:pt x="1253611" y="135257"/>
                </a:lnTo>
                <a:cubicBezTo>
                  <a:pt x="1251706" y="122874"/>
                  <a:pt x="1241228" y="113349"/>
                  <a:pt x="1226941" y="113349"/>
                </a:cubicBezTo>
                <a:close/>
                <a:moveTo>
                  <a:pt x="754501" y="87632"/>
                </a:moveTo>
                <a:lnTo>
                  <a:pt x="805936" y="87632"/>
                </a:lnTo>
                <a:lnTo>
                  <a:pt x="805936" y="209553"/>
                </a:lnTo>
                <a:lnTo>
                  <a:pt x="771646" y="209553"/>
                </a:lnTo>
                <a:lnTo>
                  <a:pt x="771646" y="117159"/>
                </a:lnTo>
                <a:lnTo>
                  <a:pt x="754501" y="117159"/>
                </a:lnTo>
                <a:close/>
                <a:moveTo>
                  <a:pt x="818319" y="87631"/>
                </a:moveTo>
                <a:lnTo>
                  <a:pt x="855466" y="87631"/>
                </a:lnTo>
                <a:lnTo>
                  <a:pt x="883089" y="172405"/>
                </a:lnTo>
                <a:lnTo>
                  <a:pt x="910711" y="87631"/>
                </a:lnTo>
                <a:lnTo>
                  <a:pt x="946906" y="87631"/>
                </a:lnTo>
                <a:lnTo>
                  <a:pt x="903091" y="209553"/>
                </a:lnTo>
                <a:lnTo>
                  <a:pt x="860229" y="209553"/>
                </a:lnTo>
                <a:close/>
                <a:moveTo>
                  <a:pt x="1226941" y="85726"/>
                </a:moveTo>
                <a:cubicBezTo>
                  <a:pt x="1263136" y="85726"/>
                  <a:pt x="1290758" y="107634"/>
                  <a:pt x="1290758" y="158117"/>
                </a:cubicBezTo>
                <a:lnTo>
                  <a:pt x="1290758" y="159070"/>
                </a:lnTo>
                <a:lnTo>
                  <a:pt x="1200271" y="159070"/>
                </a:lnTo>
                <a:cubicBezTo>
                  <a:pt x="1202176" y="172405"/>
                  <a:pt x="1212653" y="183835"/>
                  <a:pt x="1227893" y="183835"/>
                </a:cubicBezTo>
                <a:cubicBezTo>
                  <a:pt x="1243133" y="183835"/>
                  <a:pt x="1247896" y="179072"/>
                  <a:pt x="1252658" y="171452"/>
                </a:cubicBezTo>
                <a:lnTo>
                  <a:pt x="1288853" y="175262"/>
                </a:lnTo>
                <a:cubicBezTo>
                  <a:pt x="1278376" y="200980"/>
                  <a:pt x="1255516" y="213363"/>
                  <a:pt x="1227893" y="213363"/>
                </a:cubicBezTo>
                <a:cubicBezTo>
                  <a:pt x="1200271" y="213363"/>
                  <a:pt x="1164076" y="186693"/>
                  <a:pt x="1164076" y="149545"/>
                </a:cubicBezTo>
                <a:cubicBezTo>
                  <a:pt x="1164076" y="112396"/>
                  <a:pt x="1190746" y="85726"/>
                  <a:pt x="1226941" y="85726"/>
                </a:cubicBezTo>
                <a:close/>
                <a:moveTo>
                  <a:pt x="727831" y="85726"/>
                </a:moveTo>
                <a:cubicBezTo>
                  <a:pt x="743071" y="85726"/>
                  <a:pt x="734498" y="85726"/>
                  <a:pt x="737356" y="86679"/>
                </a:cubicBezTo>
                <a:cubicBezTo>
                  <a:pt x="737356" y="86679"/>
                  <a:pt x="737356" y="121922"/>
                  <a:pt x="737356" y="121922"/>
                </a:cubicBezTo>
                <a:lnTo>
                  <a:pt x="723068" y="121922"/>
                </a:lnTo>
                <a:cubicBezTo>
                  <a:pt x="705923" y="121922"/>
                  <a:pt x="697351" y="130494"/>
                  <a:pt x="697351" y="151450"/>
                </a:cubicBezTo>
                <a:lnTo>
                  <a:pt x="697351" y="209553"/>
                </a:lnTo>
                <a:lnTo>
                  <a:pt x="663061" y="209553"/>
                </a:lnTo>
                <a:lnTo>
                  <a:pt x="663061" y="87631"/>
                </a:lnTo>
                <a:lnTo>
                  <a:pt x="696398" y="87631"/>
                </a:lnTo>
                <a:lnTo>
                  <a:pt x="696398" y="106681"/>
                </a:lnTo>
                <a:cubicBezTo>
                  <a:pt x="701161" y="93346"/>
                  <a:pt x="712591" y="85726"/>
                  <a:pt x="727831" y="85726"/>
                </a:cubicBezTo>
                <a:close/>
                <a:moveTo>
                  <a:pt x="1007865" y="84774"/>
                </a:moveTo>
                <a:cubicBezTo>
                  <a:pt x="1037393" y="84774"/>
                  <a:pt x="1061205" y="97157"/>
                  <a:pt x="1061205" y="129542"/>
                </a:cubicBezTo>
                <a:lnTo>
                  <a:pt x="1061205" y="209553"/>
                </a:lnTo>
                <a:lnTo>
                  <a:pt x="1026915" y="209553"/>
                </a:lnTo>
                <a:lnTo>
                  <a:pt x="1026915" y="198123"/>
                </a:lnTo>
                <a:cubicBezTo>
                  <a:pt x="1020248" y="207648"/>
                  <a:pt x="1006913" y="212411"/>
                  <a:pt x="992625" y="212411"/>
                </a:cubicBezTo>
                <a:cubicBezTo>
                  <a:pt x="966908" y="212411"/>
                  <a:pt x="949763" y="194313"/>
                  <a:pt x="949763" y="174310"/>
                </a:cubicBezTo>
                <a:cubicBezTo>
                  <a:pt x="949763" y="154308"/>
                  <a:pt x="966908" y="137162"/>
                  <a:pt x="993578" y="137162"/>
                </a:cubicBezTo>
                <a:lnTo>
                  <a:pt x="1017390" y="137162"/>
                </a:lnTo>
                <a:cubicBezTo>
                  <a:pt x="1023105" y="137162"/>
                  <a:pt x="1025963" y="134305"/>
                  <a:pt x="1025963" y="129542"/>
                </a:cubicBezTo>
                <a:lnTo>
                  <a:pt x="1025010" y="128590"/>
                </a:lnTo>
                <a:cubicBezTo>
                  <a:pt x="1025010" y="120017"/>
                  <a:pt x="1018343" y="114302"/>
                  <a:pt x="1005008" y="114302"/>
                </a:cubicBezTo>
                <a:cubicBezTo>
                  <a:pt x="991673" y="114302"/>
                  <a:pt x="977385" y="120017"/>
                  <a:pt x="968813" y="125732"/>
                </a:cubicBezTo>
                <a:lnTo>
                  <a:pt x="955478" y="100014"/>
                </a:lnTo>
                <a:cubicBezTo>
                  <a:pt x="955478" y="100014"/>
                  <a:pt x="978338" y="84774"/>
                  <a:pt x="1007865" y="84774"/>
                </a:cubicBezTo>
                <a:close/>
                <a:moveTo>
                  <a:pt x="590671" y="84774"/>
                </a:moveTo>
                <a:cubicBezTo>
                  <a:pt x="620199" y="84774"/>
                  <a:pt x="644011" y="97157"/>
                  <a:pt x="644011" y="129542"/>
                </a:cubicBezTo>
                <a:lnTo>
                  <a:pt x="644011" y="209553"/>
                </a:lnTo>
                <a:lnTo>
                  <a:pt x="609721" y="209553"/>
                </a:lnTo>
                <a:lnTo>
                  <a:pt x="609721" y="198123"/>
                </a:lnTo>
                <a:cubicBezTo>
                  <a:pt x="603054" y="207648"/>
                  <a:pt x="589719" y="212411"/>
                  <a:pt x="575431" y="212411"/>
                </a:cubicBezTo>
                <a:cubicBezTo>
                  <a:pt x="549714" y="212411"/>
                  <a:pt x="532569" y="194313"/>
                  <a:pt x="532569" y="174310"/>
                </a:cubicBezTo>
                <a:cubicBezTo>
                  <a:pt x="532569" y="154308"/>
                  <a:pt x="549714" y="137162"/>
                  <a:pt x="576384" y="137162"/>
                </a:cubicBezTo>
                <a:lnTo>
                  <a:pt x="600196" y="137162"/>
                </a:lnTo>
                <a:cubicBezTo>
                  <a:pt x="605911" y="137162"/>
                  <a:pt x="608769" y="134305"/>
                  <a:pt x="608769" y="129542"/>
                </a:cubicBezTo>
                <a:lnTo>
                  <a:pt x="607816" y="128590"/>
                </a:lnTo>
                <a:cubicBezTo>
                  <a:pt x="607816" y="120017"/>
                  <a:pt x="601149" y="114302"/>
                  <a:pt x="587814" y="114302"/>
                </a:cubicBezTo>
                <a:cubicBezTo>
                  <a:pt x="574479" y="114302"/>
                  <a:pt x="560191" y="120017"/>
                  <a:pt x="551619" y="125732"/>
                </a:cubicBezTo>
                <a:lnTo>
                  <a:pt x="538284" y="100014"/>
                </a:lnTo>
                <a:cubicBezTo>
                  <a:pt x="538284" y="100014"/>
                  <a:pt x="561144" y="84774"/>
                  <a:pt x="590671" y="84774"/>
                </a:cubicBezTo>
                <a:close/>
                <a:moveTo>
                  <a:pt x="32507" y="46673"/>
                </a:moveTo>
                <a:cubicBezTo>
                  <a:pt x="43937" y="46673"/>
                  <a:pt x="54415" y="47626"/>
                  <a:pt x="64892" y="49531"/>
                </a:cubicBezTo>
                <a:cubicBezTo>
                  <a:pt x="62987" y="55246"/>
                  <a:pt x="61082" y="60961"/>
                  <a:pt x="59177" y="66676"/>
                </a:cubicBezTo>
                <a:cubicBezTo>
                  <a:pt x="48700" y="105729"/>
                  <a:pt x="50605" y="146687"/>
                  <a:pt x="64892" y="183835"/>
                </a:cubicBezTo>
                <a:cubicBezTo>
                  <a:pt x="54415" y="185740"/>
                  <a:pt x="43937" y="186693"/>
                  <a:pt x="32507" y="186693"/>
                </a:cubicBezTo>
                <a:cubicBezTo>
                  <a:pt x="24887" y="186693"/>
                  <a:pt x="17267" y="184788"/>
                  <a:pt x="9647" y="184788"/>
                </a:cubicBezTo>
                <a:cubicBezTo>
                  <a:pt x="-3688" y="139067"/>
                  <a:pt x="-2735" y="91441"/>
                  <a:pt x="9647" y="47626"/>
                </a:cubicBezTo>
                <a:cubicBezTo>
                  <a:pt x="17267" y="46673"/>
                  <a:pt x="21077" y="46673"/>
                  <a:pt x="32507" y="46673"/>
                </a:cubicBezTo>
                <a:close/>
                <a:moveTo>
                  <a:pt x="1092638" y="41911"/>
                </a:moveTo>
                <a:lnTo>
                  <a:pt x="1126928" y="41911"/>
                </a:lnTo>
                <a:lnTo>
                  <a:pt x="1126928" y="87631"/>
                </a:lnTo>
                <a:lnTo>
                  <a:pt x="1153598" y="87631"/>
                </a:lnTo>
                <a:lnTo>
                  <a:pt x="1153598" y="117159"/>
                </a:lnTo>
                <a:lnTo>
                  <a:pt x="1126928" y="117159"/>
                </a:lnTo>
                <a:lnTo>
                  <a:pt x="1126928" y="172405"/>
                </a:lnTo>
                <a:cubicBezTo>
                  <a:pt x="1126928" y="180025"/>
                  <a:pt x="1132643" y="180978"/>
                  <a:pt x="1138358" y="180978"/>
                </a:cubicBezTo>
                <a:cubicBezTo>
                  <a:pt x="1146930" y="180978"/>
                  <a:pt x="1154550" y="180978"/>
                  <a:pt x="1154550" y="180978"/>
                </a:cubicBezTo>
                <a:lnTo>
                  <a:pt x="1154550" y="210506"/>
                </a:lnTo>
                <a:cubicBezTo>
                  <a:pt x="1154550" y="210506"/>
                  <a:pt x="1137405" y="212411"/>
                  <a:pt x="1127880" y="212411"/>
                </a:cubicBezTo>
                <a:cubicBezTo>
                  <a:pt x="1110735" y="212411"/>
                  <a:pt x="1092638" y="209553"/>
                  <a:pt x="1092638" y="184788"/>
                </a:cubicBezTo>
                <a:lnTo>
                  <a:pt x="1092638" y="118112"/>
                </a:lnTo>
                <a:lnTo>
                  <a:pt x="1073588" y="118112"/>
                </a:lnTo>
                <a:lnTo>
                  <a:pt x="1073588" y="88584"/>
                </a:lnTo>
                <a:lnTo>
                  <a:pt x="1092638" y="88584"/>
                </a:lnTo>
                <a:close/>
                <a:moveTo>
                  <a:pt x="786886" y="23813"/>
                </a:moveTo>
                <a:cubicBezTo>
                  <a:pt x="799268" y="23813"/>
                  <a:pt x="808793" y="34291"/>
                  <a:pt x="808793" y="45721"/>
                </a:cubicBezTo>
                <a:cubicBezTo>
                  <a:pt x="808793" y="57151"/>
                  <a:pt x="799268" y="67629"/>
                  <a:pt x="786886" y="67629"/>
                </a:cubicBezTo>
                <a:cubicBezTo>
                  <a:pt x="774503" y="67629"/>
                  <a:pt x="764978" y="58104"/>
                  <a:pt x="764978" y="45721"/>
                </a:cubicBezTo>
                <a:cubicBezTo>
                  <a:pt x="764978" y="33338"/>
                  <a:pt x="774503" y="23813"/>
                  <a:pt x="786886" y="23813"/>
                </a:cubicBezTo>
                <a:close/>
                <a:moveTo>
                  <a:pt x="478277" y="23813"/>
                </a:moveTo>
                <a:lnTo>
                  <a:pt x="512567" y="23813"/>
                </a:lnTo>
                <a:lnTo>
                  <a:pt x="512567" y="209553"/>
                </a:lnTo>
                <a:lnTo>
                  <a:pt x="478277" y="209553"/>
                </a:lnTo>
                <a:close/>
                <a:moveTo>
                  <a:pt x="367787" y="20003"/>
                </a:moveTo>
                <a:cubicBezTo>
                  <a:pt x="423032" y="20003"/>
                  <a:pt x="447797" y="45721"/>
                  <a:pt x="459227" y="89537"/>
                </a:cubicBezTo>
                <a:lnTo>
                  <a:pt x="418269" y="89537"/>
                </a:lnTo>
                <a:cubicBezTo>
                  <a:pt x="411602" y="67629"/>
                  <a:pt x="392552" y="54294"/>
                  <a:pt x="368739" y="54294"/>
                </a:cubicBezTo>
                <a:cubicBezTo>
                  <a:pt x="333497" y="54294"/>
                  <a:pt x="310637" y="80964"/>
                  <a:pt x="310637" y="116207"/>
                </a:cubicBezTo>
                <a:cubicBezTo>
                  <a:pt x="310637" y="151450"/>
                  <a:pt x="333497" y="178121"/>
                  <a:pt x="368739" y="178121"/>
                </a:cubicBezTo>
                <a:cubicBezTo>
                  <a:pt x="393504" y="178121"/>
                  <a:pt x="412554" y="164785"/>
                  <a:pt x="419222" y="142877"/>
                </a:cubicBezTo>
                <a:lnTo>
                  <a:pt x="459227" y="142877"/>
                </a:lnTo>
                <a:cubicBezTo>
                  <a:pt x="448749" y="186693"/>
                  <a:pt x="409697" y="212411"/>
                  <a:pt x="367787" y="212411"/>
                </a:cubicBezTo>
                <a:cubicBezTo>
                  <a:pt x="325877" y="212411"/>
                  <a:pt x="270632" y="172405"/>
                  <a:pt x="270632" y="116207"/>
                </a:cubicBezTo>
                <a:cubicBezTo>
                  <a:pt x="270632" y="60009"/>
                  <a:pt x="312542" y="20003"/>
                  <a:pt x="367787" y="20003"/>
                </a:cubicBezTo>
                <a:close/>
                <a:moveTo>
                  <a:pt x="91563" y="0"/>
                </a:moveTo>
                <a:cubicBezTo>
                  <a:pt x="137283" y="11430"/>
                  <a:pt x="178240" y="36196"/>
                  <a:pt x="209673" y="68581"/>
                </a:cubicBezTo>
                <a:cubicBezTo>
                  <a:pt x="203005" y="85726"/>
                  <a:pt x="192528" y="101919"/>
                  <a:pt x="181098" y="116207"/>
                </a:cubicBezTo>
                <a:cubicBezTo>
                  <a:pt x="152523" y="80964"/>
                  <a:pt x="111565" y="56198"/>
                  <a:pt x="64893" y="48578"/>
                </a:cubicBezTo>
                <a:cubicBezTo>
                  <a:pt x="71560" y="31433"/>
                  <a:pt x="80133" y="15240"/>
                  <a:pt x="91563" y="0"/>
                </a:cubicBezTo>
                <a:close/>
              </a:path>
            </a:pathLst>
          </a:custGeom>
          <a:solidFill>
            <a:schemeClr val="bg1"/>
          </a:solidFill>
          <a:ln w="7757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76661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ach Shore - Full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</p:spPr>
      </p:pic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9C182B8-C7DD-EE7B-F51B-FA5E11F3C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9151" y="4274031"/>
            <a:ext cx="5473700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Forename Surname</a:t>
            </a:r>
            <a:endParaRPr lang="en-GB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7E298FBE-14CA-2668-CBA1-51444BE878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9150" y="4540162"/>
            <a:ext cx="5473699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forename.surname@clarivate.com</a:t>
            </a:r>
            <a:endParaRPr lang="en-GB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6C38E137-2FCE-14E8-AECF-571F9A547E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59151" y="4834830"/>
            <a:ext cx="5473699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7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+000 0000 0000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EC7D1E-62E3-3E63-06C1-118A7ED2A8FB}"/>
              </a:ext>
            </a:extLst>
          </p:cNvPr>
          <p:cNvSpPr txBox="1"/>
          <p:nvPr userDrawn="1"/>
        </p:nvSpPr>
        <p:spPr>
          <a:xfrm>
            <a:off x="8901583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2025 Clarivate. All rights reserved</a:t>
            </a:r>
          </a:p>
          <a:p>
            <a:r>
              <a:rPr lang="en-GB" sz="900" dirty="0">
                <a:solidFill>
                  <a:schemeClr val="bg1"/>
                </a:solidFill>
              </a:rPr>
              <a:t>Clarivate and </a:t>
            </a:r>
            <a:r>
              <a:rPr lang="en-US" sz="900" noProof="0" dirty="0">
                <a:solidFill>
                  <a:schemeClr val="bg1"/>
                </a:solidFill>
              </a:rPr>
              <a:t>its</a:t>
            </a:r>
            <a:r>
              <a:rPr lang="en-GB" sz="900" dirty="0">
                <a:solidFill>
                  <a:schemeClr val="bg1"/>
                </a:solidFill>
              </a:rPr>
              <a:t> logo, as well as all other trademarks used herein are trademarks of their respective owners and used under license.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D377FB-12C8-B4B2-5885-B1A6A2DD543B}"/>
              </a:ext>
            </a:extLst>
          </p:cNvPr>
          <p:cNvSpPr txBox="1"/>
          <p:nvPr userDrawn="1"/>
        </p:nvSpPr>
        <p:spPr>
          <a:xfrm>
            <a:off x="481401" y="6065125"/>
            <a:ext cx="547370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900" dirty="0">
                <a:solidFill>
                  <a:schemeClr val="bg1"/>
                </a:solidFill>
                <a:latin typeface="+mj-lt"/>
              </a:rPr>
              <a:t>About Clarivate</a:t>
            </a:r>
          </a:p>
          <a:p>
            <a:r>
              <a:rPr lang="en-GB" sz="900" b="0" i="0" u="none" strike="noStrike" dirty="0">
                <a:solidFill>
                  <a:schemeClr val="bg1"/>
                </a:solidFill>
                <a:effectLst/>
              </a:rPr>
              <a:t>Clarivate is a leading global provider of transformative intelligence. We offer enriched data, </a:t>
            </a:r>
            <a:br>
              <a:rPr lang="en-GB" sz="900" b="0" i="0" u="none" strike="noStrike" dirty="0">
                <a:solidFill>
                  <a:schemeClr val="bg1"/>
                </a:solidFill>
                <a:effectLst/>
              </a:rPr>
            </a:br>
            <a:r>
              <a:rPr lang="en-GB" sz="900" b="0" i="0" u="none" strike="noStrike" dirty="0">
                <a:solidFill>
                  <a:schemeClr val="bg1"/>
                </a:solidFill>
                <a:effectLst/>
              </a:rPr>
              <a:t>insights &amp; analytics, workflow solutions and expert services in the areas of Academia &amp; Government, Intellectual Property and Life Sciences &amp; Healthcare. For more information, please visit clarivate.com.</a:t>
            </a:r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6" name="Graphic 5" descr="Think forward">
            <a:extLst>
              <a:ext uri="{FF2B5EF4-FFF2-40B4-BE49-F238E27FC236}">
                <a16:creationId xmlns:a16="http://schemas.microsoft.com/office/drawing/2014/main" id="{1C341971-7CA3-47F6-5083-1BD6E88D89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188"/>
          <a:stretch/>
        </p:blipFill>
        <p:spPr>
          <a:xfrm>
            <a:off x="3935413" y="3163140"/>
            <a:ext cx="4321175" cy="531720"/>
          </a:xfrm>
          <a:prstGeom prst="rect">
            <a:avLst/>
          </a:prstGeom>
        </p:spPr>
      </p:pic>
      <p:sp>
        <p:nvSpPr>
          <p:cNvPr id="7" name="**COMPOUND SHAPE CUT OUT**">
            <a:extLst>
              <a:ext uri="{FF2B5EF4-FFF2-40B4-BE49-F238E27FC236}">
                <a16:creationId xmlns:a16="http://schemas.microsoft.com/office/drawing/2014/main" id="{F016A279-57E5-8745-2561-B29656B27806}"/>
              </a:ext>
            </a:extLst>
          </p:cNvPr>
          <p:cNvSpPr/>
          <p:nvPr userDrawn="1"/>
        </p:nvSpPr>
        <p:spPr>
          <a:xfrm>
            <a:off x="5342592" y="438620"/>
            <a:ext cx="1506816" cy="271318"/>
          </a:xfrm>
          <a:custGeom>
            <a:avLst/>
            <a:gdLst>
              <a:gd name="connsiteX0" fmla="*/ 1025010 w 1290758"/>
              <a:gd name="connsiteY0" fmla="*/ 157165 h 232414"/>
              <a:gd name="connsiteX1" fmla="*/ 1014533 w 1290758"/>
              <a:gd name="connsiteY1" fmla="*/ 160023 h 232414"/>
              <a:gd name="connsiteX2" fmla="*/ 1001198 w 1290758"/>
              <a:gd name="connsiteY2" fmla="*/ 160023 h 232414"/>
              <a:gd name="connsiteX3" fmla="*/ 984053 w 1290758"/>
              <a:gd name="connsiteY3" fmla="*/ 173358 h 232414"/>
              <a:gd name="connsiteX4" fmla="*/ 1001198 w 1290758"/>
              <a:gd name="connsiteY4" fmla="*/ 187646 h 232414"/>
              <a:gd name="connsiteX5" fmla="*/ 1025010 w 1290758"/>
              <a:gd name="connsiteY5" fmla="*/ 165738 h 232414"/>
              <a:gd name="connsiteX6" fmla="*/ 607816 w 1290758"/>
              <a:gd name="connsiteY6" fmla="*/ 157165 h 232414"/>
              <a:gd name="connsiteX7" fmla="*/ 597339 w 1290758"/>
              <a:gd name="connsiteY7" fmla="*/ 160023 h 232414"/>
              <a:gd name="connsiteX8" fmla="*/ 584004 w 1290758"/>
              <a:gd name="connsiteY8" fmla="*/ 160023 h 232414"/>
              <a:gd name="connsiteX9" fmla="*/ 566859 w 1290758"/>
              <a:gd name="connsiteY9" fmla="*/ 173358 h 232414"/>
              <a:gd name="connsiteX10" fmla="*/ 584004 w 1290758"/>
              <a:gd name="connsiteY10" fmla="*/ 187646 h 232414"/>
              <a:gd name="connsiteX11" fmla="*/ 607816 w 1290758"/>
              <a:gd name="connsiteY11" fmla="*/ 165738 h 232414"/>
              <a:gd name="connsiteX12" fmla="*/ 182050 w 1290758"/>
              <a:gd name="connsiteY12" fmla="*/ 116207 h 232414"/>
              <a:gd name="connsiteX13" fmla="*/ 210625 w 1290758"/>
              <a:gd name="connsiteY13" fmla="*/ 163833 h 232414"/>
              <a:gd name="connsiteX14" fmla="*/ 91563 w 1290758"/>
              <a:gd name="connsiteY14" fmla="*/ 232414 h 232414"/>
              <a:gd name="connsiteX15" fmla="*/ 78228 w 1290758"/>
              <a:gd name="connsiteY15" fmla="*/ 213364 h 232414"/>
              <a:gd name="connsiteX16" fmla="*/ 64893 w 1290758"/>
              <a:gd name="connsiteY16" fmla="*/ 183836 h 232414"/>
              <a:gd name="connsiteX17" fmla="*/ 182050 w 1290758"/>
              <a:gd name="connsiteY17" fmla="*/ 116207 h 232414"/>
              <a:gd name="connsiteX18" fmla="*/ 1226941 w 1290758"/>
              <a:gd name="connsiteY18" fmla="*/ 113349 h 232414"/>
              <a:gd name="connsiteX19" fmla="*/ 1199318 w 1290758"/>
              <a:gd name="connsiteY19" fmla="*/ 135257 h 232414"/>
              <a:gd name="connsiteX20" fmla="*/ 1253611 w 1290758"/>
              <a:gd name="connsiteY20" fmla="*/ 135257 h 232414"/>
              <a:gd name="connsiteX21" fmla="*/ 1226941 w 1290758"/>
              <a:gd name="connsiteY21" fmla="*/ 113349 h 232414"/>
              <a:gd name="connsiteX22" fmla="*/ 754501 w 1290758"/>
              <a:gd name="connsiteY22" fmla="*/ 87632 h 232414"/>
              <a:gd name="connsiteX23" fmla="*/ 805936 w 1290758"/>
              <a:gd name="connsiteY23" fmla="*/ 87632 h 232414"/>
              <a:gd name="connsiteX24" fmla="*/ 805936 w 1290758"/>
              <a:gd name="connsiteY24" fmla="*/ 209553 h 232414"/>
              <a:gd name="connsiteX25" fmla="*/ 771646 w 1290758"/>
              <a:gd name="connsiteY25" fmla="*/ 209553 h 232414"/>
              <a:gd name="connsiteX26" fmla="*/ 771646 w 1290758"/>
              <a:gd name="connsiteY26" fmla="*/ 117159 h 232414"/>
              <a:gd name="connsiteX27" fmla="*/ 754501 w 1290758"/>
              <a:gd name="connsiteY27" fmla="*/ 117159 h 232414"/>
              <a:gd name="connsiteX28" fmla="*/ 818319 w 1290758"/>
              <a:gd name="connsiteY28" fmla="*/ 87631 h 232414"/>
              <a:gd name="connsiteX29" fmla="*/ 855466 w 1290758"/>
              <a:gd name="connsiteY29" fmla="*/ 87631 h 232414"/>
              <a:gd name="connsiteX30" fmla="*/ 883089 w 1290758"/>
              <a:gd name="connsiteY30" fmla="*/ 172405 h 232414"/>
              <a:gd name="connsiteX31" fmla="*/ 910711 w 1290758"/>
              <a:gd name="connsiteY31" fmla="*/ 87631 h 232414"/>
              <a:gd name="connsiteX32" fmla="*/ 946906 w 1290758"/>
              <a:gd name="connsiteY32" fmla="*/ 87631 h 232414"/>
              <a:gd name="connsiteX33" fmla="*/ 903091 w 1290758"/>
              <a:gd name="connsiteY33" fmla="*/ 209553 h 232414"/>
              <a:gd name="connsiteX34" fmla="*/ 860229 w 1290758"/>
              <a:gd name="connsiteY34" fmla="*/ 209553 h 232414"/>
              <a:gd name="connsiteX35" fmla="*/ 1226941 w 1290758"/>
              <a:gd name="connsiteY35" fmla="*/ 85726 h 232414"/>
              <a:gd name="connsiteX36" fmla="*/ 1290758 w 1290758"/>
              <a:gd name="connsiteY36" fmla="*/ 158117 h 232414"/>
              <a:gd name="connsiteX37" fmla="*/ 1290758 w 1290758"/>
              <a:gd name="connsiteY37" fmla="*/ 159070 h 232414"/>
              <a:gd name="connsiteX38" fmla="*/ 1200271 w 1290758"/>
              <a:gd name="connsiteY38" fmla="*/ 159070 h 232414"/>
              <a:gd name="connsiteX39" fmla="*/ 1227893 w 1290758"/>
              <a:gd name="connsiteY39" fmla="*/ 183835 h 232414"/>
              <a:gd name="connsiteX40" fmla="*/ 1252658 w 1290758"/>
              <a:gd name="connsiteY40" fmla="*/ 171452 h 232414"/>
              <a:gd name="connsiteX41" fmla="*/ 1288853 w 1290758"/>
              <a:gd name="connsiteY41" fmla="*/ 175262 h 232414"/>
              <a:gd name="connsiteX42" fmla="*/ 1227893 w 1290758"/>
              <a:gd name="connsiteY42" fmla="*/ 213363 h 232414"/>
              <a:gd name="connsiteX43" fmla="*/ 1164076 w 1290758"/>
              <a:gd name="connsiteY43" fmla="*/ 149545 h 232414"/>
              <a:gd name="connsiteX44" fmla="*/ 1226941 w 1290758"/>
              <a:gd name="connsiteY44" fmla="*/ 85726 h 232414"/>
              <a:gd name="connsiteX45" fmla="*/ 727831 w 1290758"/>
              <a:gd name="connsiteY45" fmla="*/ 85726 h 232414"/>
              <a:gd name="connsiteX46" fmla="*/ 737356 w 1290758"/>
              <a:gd name="connsiteY46" fmla="*/ 86679 h 232414"/>
              <a:gd name="connsiteX47" fmla="*/ 737356 w 1290758"/>
              <a:gd name="connsiteY47" fmla="*/ 121922 h 232414"/>
              <a:gd name="connsiteX48" fmla="*/ 723068 w 1290758"/>
              <a:gd name="connsiteY48" fmla="*/ 121922 h 232414"/>
              <a:gd name="connsiteX49" fmla="*/ 697351 w 1290758"/>
              <a:gd name="connsiteY49" fmla="*/ 151450 h 232414"/>
              <a:gd name="connsiteX50" fmla="*/ 697351 w 1290758"/>
              <a:gd name="connsiteY50" fmla="*/ 209553 h 232414"/>
              <a:gd name="connsiteX51" fmla="*/ 663061 w 1290758"/>
              <a:gd name="connsiteY51" fmla="*/ 209553 h 232414"/>
              <a:gd name="connsiteX52" fmla="*/ 663061 w 1290758"/>
              <a:gd name="connsiteY52" fmla="*/ 87631 h 232414"/>
              <a:gd name="connsiteX53" fmla="*/ 696398 w 1290758"/>
              <a:gd name="connsiteY53" fmla="*/ 87631 h 232414"/>
              <a:gd name="connsiteX54" fmla="*/ 696398 w 1290758"/>
              <a:gd name="connsiteY54" fmla="*/ 106681 h 232414"/>
              <a:gd name="connsiteX55" fmla="*/ 727831 w 1290758"/>
              <a:gd name="connsiteY55" fmla="*/ 85726 h 232414"/>
              <a:gd name="connsiteX56" fmla="*/ 1007865 w 1290758"/>
              <a:gd name="connsiteY56" fmla="*/ 84774 h 232414"/>
              <a:gd name="connsiteX57" fmla="*/ 1061205 w 1290758"/>
              <a:gd name="connsiteY57" fmla="*/ 129542 h 232414"/>
              <a:gd name="connsiteX58" fmla="*/ 1061205 w 1290758"/>
              <a:gd name="connsiteY58" fmla="*/ 209553 h 232414"/>
              <a:gd name="connsiteX59" fmla="*/ 1026915 w 1290758"/>
              <a:gd name="connsiteY59" fmla="*/ 209553 h 232414"/>
              <a:gd name="connsiteX60" fmla="*/ 1026915 w 1290758"/>
              <a:gd name="connsiteY60" fmla="*/ 198123 h 232414"/>
              <a:gd name="connsiteX61" fmla="*/ 992625 w 1290758"/>
              <a:gd name="connsiteY61" fmla="*/ 212411 h 232414"/>
              <a:gd name="connsiteX62" fmla="*/ 949763 w 1290758"/>
              <a:gd name="connsiteY62" fmla="*/ 174310 h 232414"/>
              <a:gd name="connsiteX63" fmla="*/ 993578 w 1290758"/>
              <a:gd name="connsiteY63" fmla="*/ 137162 h 232414"/>
              <a:gd name="connsiteX64" fmla="*/ 1017390 w 1290758"/>
              <a:gd name="connsiteY64" fmla="*/ 137162 h 232414"/>
              <a:gd name="connsiteX65" fmla="*/ 1025963 w 1290758"/>
              <a:gd name="connsiteY65" fmla="*/ 129542 h 232414"/>
              <a:gd name="connsiteX66" fmla="*/ 1025010 w 1290758"/>
              <a:gd name="connsiteY66" fmla="*/ 128590 h 232414"/>
              <a:gd name="connsiteX67" fmla="*/ 1005008 w 1290758"/>
              <a:gd name="connsiteY67" fmla="*/ 114302 h 232414"/>
              <a:gd name="connsiteX68" fmla="*/ 968813 w 1290758"/>
              <a:gd name="connsiteY68" fmla="*/ 125732 h 232414"/>
              <a:gd name="connsiteX69" fmla="*/ 955478 w 1290758"/>
              <a:gd name="connsiteY69" fmla="*/ 100014 h 232414"/>
              <a:gd name="connsiteX70" fmla="*/ 1007865 w 1290758"/>
              <a:gd name="connsiteY70" fmla="*/ 84774 h 232414"/>
              <a:gd name="connsiteX71" fmla="*/ 590671 w 1290758"/>
              <a:gd name="connsiteY71" fmla="*/ 84774 h 232414"/>
              <a:gd name="connsiteX72" fmla="*/ 644011 w 1290758"/>
              <a:gd name="connsiteY72" fmla="*/ 129542 h 232414"/>
              <a:gd name="connsiteX73" fmla="*/ 644011 w 1290758"/>
              <a:gd name="connsiteY73" fmla="*/ 209553 h 232414"/>
              <a:gd name="connsiteX74" fmla="*/ 609721 w 1290758"/>
              <a:gd name="connsiteY74" fmla="*/ 209553 h 232414"/>
              <a:gd name="connsiteX75" fmla="*/ 609721 w 1290758"/>
              <a:gd name="connsiteY75" fmla="*/ 198123 h 232414"/>
              <a:gd name="connsiteX76" fmla="*/ 575431 w 1290758"/>
              <a:gd name="connsiteY76" fmla="*/ 212411 h 232414"/>
              <a:gd name="connsiteX77" fmla="*/ 532569 w 1290758"/>
              <a:gd name="connsiteY77" fmla="*/ 174310 h 232414"/>
              <a:gd name="connsiteX78" fmla="*/ 576384 w 1290758"/>
              <a:gd name="connsiteY78" fmla="*/ 137162 h 232414"/>
              <a:gd name="connsiteX79" fmla="*/ 600196 w 1290758"/>
              <a:gd name="connsiteY79" fmla="*/ 137162 h 232414"/>
              <a:gd name="connsiteX80" fmla="*/ 608769 w 1290758"/>
              <a:gd name="connsiteY80" fmla="*/ 129542 h 232414"/>
              <a:gd name="connsiteX81" fmla="*/ 607816 w 1290758"/>
              <a:gd name="connsiteY81" fmla="*/ 128590 h 232414"/>
              <a:gd name="connsiteX82" fmla="*/ 587814 w 1290758"/>
              <a:gd name="connsiteY82" fmla="*/ 114302 h 232414"/>
              <a:gd name="connsiteX83" fmla="*/ 551619 w 1290758"/>
              <a:gd name="connsiteY83" fmla="*/ 125732 h 232414"/>
              <a:gd name="connsiteX84" fmla="*/ 538284 w 1290758"/>
              <a:gd name="connsiteY84" fmla="*/ 100014 h 232414"/>
              <a:gd name="connsiteX85" fmla="*/ 590671 w 1290758"/>
              <a:gd name="connsiteY85" fmla="*/ 84774 h 232414"/>
              <a:gd name="connsiteX86" fmla="*/ 32507 w 1290758"/>
              <a:gd name="connsiteY86" fmla="*/ 46673 h 232414"/>
              <a:gd name="connsiteX87" fmla="*/ 64892 w 1290758"/>
              <a:gd name="connsiteY87" fmla="*/ 49531 h 232414"/>
              <a:gd name="connsiteX88" fmla="*/ 59177 w 1290758"/>
              <a:gd name="connsiteY88" fmla="*/ 66676 h 232414"/>
              <a:gd name="connsiteX89" fmla="*/ 64892 w 1290758"/>
              <a:gd name="connsiteY89" fmla="*/ 183835 h 232414"/>
              <a:gd name="connsiteX90" fmla="*/ 32507 w 1290758"/>
              <a:gd name="connsiteY90" fmla="*/ 186693 h 232414"/>
              <a:gd name="connsiteX91" fmla="*/ 9647 w 1290758"/>
              <a:gd name="connsiteY91" fmla="*/ 184788 h 232414"/>
              <a:gd name="connsiteX92" fmla="*/ 9647 w 1290758"/>
              <a:gd name="connsiteY92" fmla="*/ 47626 h 232414"/>
              <a:gd name="connsiteX93" fmla="*/ 32507 w 1290758"/>
              <a:gd name="connsiteY93" fmla="*/ 46673 h 232414"/>
              <a:gd name="connsiteX94" fmla="*/ 1092638 w 1290758"/>
              <a:gd name="connsiteY94" fmla="*/ 41911 h 232414"/>
              <a:gd name="connsiteX95" fmla="*/ 1126928 w 1290758"/>
              <a:gd name="connsiteY95" fmla="*/ 41911 h 232414"/>
              <a:gd name="connsiteX96" fmla="*/ 1126928 w 1290758"/>
              <a:gd name="connsiteY96" fmla="*/ 87631 h 232414"/>
              <a:gd name="connsiteX97" fmla="*/ 1153598 w 1290758"/>
              <a:gd name="connsiteY97" fmla="*/ 87631 h 232414"/>
              <a:gd name="connsiteX98" fmla="*/ 1153598 w 1290758"/>
              <a:gd name="connsiteY98" fmla="*/ 117159 h 232414"/>
              <a:gd name="connsiteX99" fmla="*/ 1126928 w 1290758"/>
              <a:gd name="connsiteY99" fmla="*/ 117159 h 232414"/>
              <a:gd name="connsiteX100" fmla="*/ 1126928 w 1290758"/>
              <a:gd name="connsiteY100" fmla="*/ 172405 h 232414"/>
              <a:gd name="connsiteX101" fmla="*/ 1138358 w 1290758"/>
              <a:gd name="connsiteY101" fmla="*/ 180978 h 232414"/>
              <a:gd name="connsiteX102" fmla="*/ 1154550 w 1290758"/>
              <a:gd name="connsiteY102" fmla="*/ 180978 h 232414"/>
              <a:gd name="connsiteX103" fmla="*/ 1154550 w 1290758"/>
              <a:gd name="connsiteY103" fmla="*/ 210506 h 232414"/>
              <a:gd name="connsiteX104" fmla="*/ 1127880 w 1290758"/>
              <a:gd name="connsiteY104" fmla="*/ 212411 h 232414"/>
              <a:gd name="connsiteX105" fmla="*/ 1092638 w 1290758"/>
              <a:gd name="connsiteY105" fmla="*/ 184788 h 232414"/>
              <a:gd name="connsiteX106" fmla="*/ 1092638 w 1290758"/>
              <a:gd name="connsiteY106" fmla="*/ 118112 h 232414"/>
              <a:gd name="connsiteX107" fmla="*/ 1073588 w 1290758"/>
              <a:gd name="connsiteY107" fmla="*/ 118112 h 232414"/>
              <a:gd name="connsiteX108" fmla="*/ 1073588 w 1290758"/>
              <a:gd name="connsiteY108" fmla="*/ 88584 h 232414"/>
              <a:gd name="connsiteX109" fmla="*/ 1092638 w 1290758"/>
              <a:gd name="connsiteY109" fmla="*/ 88584 h 232414"/>
              <a:gd name="connsiteX110" fmla="*/ 786886 w 1290758"/>
              <a:gd name="connsiteY110" fmla="*/ 23813 h 232414"/>
              <a:gd name="connsiteX111" fmla="*/ 808793 w 1290758"/>
              <a:gd name="connsiteY111" fmla="*/ 45721 h 232414"/>
              <a:gd name="connsiteX112" fmla="*/ 786886 w 1290758"/>
              <a:gd name="connsiteY112" fmla="*/ 67629 h 232414"/>
              <a:gd name="connsiteX113" fmla="*/ 764978 w 1290758"/>
              <a:gd name="connsiteY113" fmla="*/ 45721 h 232414"/>
              <a:gd name="connsiteX114" fmla="*/ 786886 w 1290758"/>
              <a:gd name="connsiteY114" fmla="*/ 23813 h 232414"/>
              <a:gd name="connsiteX115" fmla="*/ 478277 w 1290758"/>
              <a:gd name="connsiteY115" fmla="*/ 23813 h 232414"/>
              <a:gd name="connsiteX116" fmla="*/ 512567 w 1290758"/>
              <a:gd name="connsiteY116" fmla="*/ 23813 h 232414"/>
              <a:gd name="connsiteX117" fmla="*/ 512567 w 1290758"/>
              <a:gd name="connsiteY117" fmla="*/ 209553 h 232414"/>
              <a:gd name="connsiteX118" fmla="*/ 478277 w 1290758"/>
              <a:gd name="connsiteY118" fmla="*/ 209553 h 232414"/>
              <a:gd name="connsiteX119" fmla="*/ 367787 w 1290758"/>
              <a:gd name="connsiteY119" fmla="*/ 20003 h 232414"/>
              <a:gd name="connsiteX120" fmla="*/ 459227 w 1290758"/>
              <a:gd name="connsiteY120" fmla="*/ 89537 h 232414"/>
              <a:gd name="connsiteX121" fmla="*/ 418269 w 1290758"/>
              <a:gd name="connsiteY121" fmla="*/ 89537 h 232414"/>
              <a:gd name="connsiteX122" fmla="*/ 368739 w 1290758"/>
              <a:gd name="connsiteY122" fmla="*/ 54294 h 232414"/>
              <a:gd name="connsiteX123" fmla="*/ 310637 w 1290758"/>
              <a:gd name="connsiteY123" fmla="*/ 116207 h 232414"/>
              <a:gd name="connsiteX124" fmla="*/ 368739 w 1290758"/>
              <a:gd name="connsiteY124" fmla="*/ 178121 h 232414"/>
              <a:gd name="connsiteX125" fmla="*/ 419222 w 1290758"/>
              <a:gd name="connsiteY125" fmla="*/ 142877 h 232414"/>
              <a:gd name="connsiteX126" fmla="*/ 459227 w 1290758"/>
              <a:gd name="connsiteY126" fmla="*/ 142877 h 232414"/>
              <a:gd name="connsiteX127" fmla="*/ 367787 w 1290758"/>
              <a:gd name="connsiteY127" fmla="*/ 212411 h 232414"/>
              <a:gd name="connsiteX128" fmla="*/ 270632 w 1290758"/>
              <a:gd name="connsiteY128" fmla="*/ 116207 h 232414"/>
              <a:gd name="connsiteX129" fmla="*/ 367787 w 1290758"/>
              <a:gd name="connsiteY129" fmla="*/ 20003 h 232414"/>
              <a:gd name="connsiteX130" fmla="*/ 91563 w 1290758"/>
              <a:gd name="connsiteY130" fmla="*/ 0 h 232414"/>
              <a:gd name="connsiteX131" fmla="*/ 209673 w 1290758"/>
              <a:gd name="connsiteY131" fmla="*/ 68581 h 232414"/>
              <a:gd name="connsiteX132" fmla="*/ 181098 w 1290758"/>
              <a:gd name="connsiteY132" fmla="*/ 116207 h 232414"/>
              <a:gd name="connsiteX133" fmla="*/ 64893 w 1290758"/>
              <a:gd name="connsiteY133" fmla="*/ 48578 h 232414"/>
              <a:gd name="connsiteX134" fmla="*/ 91563 w 1290758"/>
              <a:gd name="connsiteY134" fmla="*/ 0 h 232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290758" h="232414">
                <a:moveTo>
                  <a:pt x="1025010" y="157165"/>
                </a:moveTo>
                <a:cubicBezTo>
                  <a:pt x="1023105" y="159070"/>
                  <a:pt x="1019295" y="160023"/>
                  <a:pt x="1014533" y="160023"/>
                </a:cubicBezTo>
                <a:lnTo>
                  <a:pt x="1001198" y="160023"/>
                </a:lnTo>
                <a:cubicBezTo>
                  <a:pt x="990720" y="160023"/>
                  <a:pt x="984053" y="164785"/>
                  <a:pt x="984053" y="173358"/>
                </a:cubicBezTo>
                <a:cubicBezTo>
                  <a:pt x="984053" y="181931"/>
                  <a:pt x="990720" y="187646"/>
                  <a:pt x="1001198" y="187646"/>
                </a:cubicBezTo>
                <a:cubicBezTo>
                  <a:pt x="1011675" y="187646"/>
                  <a:pt x="1025010" y="180978"/>
                  <a:pt x="1025010" y="165738"/>
                </a:cubicBezTo>
                <a:close/>
                <a:moveTo>
                  <a:pt x="607816" y="157165"/>
                </a:moveTo>
                <a:cubicBezTo>
                  <a:pt x="605911" y="159070"/>
                  <a:pt x="602101" y="160023"/>
                  <a:pt x="597339" y="160023"/>
                </a:cubicBezTo>
                <a:lnTo>
                  <a:pt x="584004" y="160023"/>
                </a:lnTo>
                <a:cubicBezTo>
                  <a:pt x="573526" y="160023"/>
                  <a:pt x="566859" y="164785"/>
                  <a:pt x="566859" y="173358"/>
                </a:cubicBezTo>
                <a:cubicBezTo>
                  <a:pt x="566859" y="181931"/>
                  <a:pt x="573526" y="187646"/>
                  <a:pt x="584004" y="187646"/>
                </a:cubicBezTo>
                <a:cubicBezTo>
                  <a:pt x="594481" y="187646"/>
                  <a:pt x="607816" y="180978"/>
                  <a:pt x="607816" y="165738"/>
                </a:cubicBezTo>
                <a:close/>
                <a:moveTo>
                  <a:pt x="182050" y="116207"/>
                </a:moveTo>
                <a:cubicBezTo>
                  <a:pt x="193480" y="130495"/>
                  <a:pt x="203005" y="146687"/>
                  <a:pt x="210625" y="163833"/>
                </a:cubicBezTo>
                <a:cubicBezTo>
                  <a:pt x="178240" y="197171"/>
                  <a:pt x="137283" y="220984"/>
                  <a:pt x="91563" y="232414"/>
                </a:cubicBezTo>
                <a:cubicBezTo>
                  <a:pt x="86800" y="226699"/>
                  <a:pt x="82038" y="220031"/>
                  <a:pt x="78228" y="213364"/>
                </a:cubicBezTo>
                <a:cubicBezTo>
                  <a:pt x="73465" y="203838"/>
                  <a:pt x="68703" y="193361"/>
                  <a:pt x="64893" y="183836"/>
                </a:cubicBezTo>
                <a:cubicBezTo>
                  <a:pt x="111565" y="176215"/>
                  <a:pt x="152523" y="151450"/>
                  <a:pt x="182050" y="116207"/>
                </a:cubicBezTo>
                <a:close/>
                <a:moveTo>
                  <a:pt x="1226941" y="113349"/>
                </a:moveTo>
                <a:cubicBezTo>
                  <a:pt x="1212653" y="113349"/>
                  <a:pt x="1202176" y="121922"/>
                  <a:pt x="1199318" y="135257"/>
                </a:cubicBezTo>
                <a:lnTo>
                  <a:pt x="1253611" y="135257"/>
                </a:lnTo>
                <a:cubicBezTo>
                  <a:pt x="1251706" y="122874"/>
                  <a:pt x="1241228" y="113349"/>
                  <a:pt x="1226941" y="113349"/>
                </a:cubicBezTo>
                <a:close/>
                <a:moveTo>
                  <a:pt x="754501" y="87632"/>
                </a:moveTo>
                <a:lnTo>
                  <a:pt x="805936" y="87632"/>
                </a:lnTo>
                <a:lnTo>
                  <a:pt x="805936" y="209553"/>
                </a:lnTo>
                <a:lnTo>
                  <a:pt x="771646" y="209553"/>
                </a:lnTo>
                <a:lnTo>
                  <a:pt x="771646" y="117159"/>
                </a:lnTo>
                <a:lnTo>
                  <a:pt x="754501" y="117159"/>
                </a:lnTo>
                <a:close/>
                <a:moveTo>
                  <a:pt x="818319" y="87631"/>
                </a:moveTo>
                <a:lnTo>
                  <a:pt x="855466" y="87631"/>
                </a:lnTo>
                <a:lnTo>
                  <a:pt x="883089" y="172405"/>
                </a:lnTo>
                <a:lnTo>
                  <a:pt x="910711" y="87631"/>
                </a:lnTo>
                <a:lnTo>
                  <a:pt x="946906" y="87631"/>
                </a:lnTo>
                <a:lnTo>
                  <a:pt x="903091" y="209553"/>
                </a:lnTo>
                <a:lnTo>
                  <a:pt x="860229" y="209553"/>
                </a:lnTo>
                <a:close/>
                <a:moveTo>
                  <a:pt x="1226941" y="85726"/>
                </a:moveTo>
                <a:cubicBezTo>
                  <a:pt x="1263136" y="85726"/>
                  <a:pt x="1290758" y="107634"/>
                  <a:pt x="1290758" y="158117"/>
                </a:cubicBezTo>
                <a:lnTo>
                  <a:pt x="1290758" y="159070"/>
                </a:lnTo>
                <a:lnTo>
                  <a:pt x="1200271" y="159070"/>
                </a:lnTo>
                <a:cubicBezTo>
                  <a:pt x="1202176" y="172405"/>
                  <a:pt x="1212653" y="183835"/>
                  <a:pt x="1227893" y="183835"/>
                </a:cubicBezTo>
                <a:cubicBezTo>
                  <a:pt x="1243133" y="183835"/>
                  <a:pt x="1247896" y="179072"/>
                  <a:pt x="1252658" y="171452"/>
                </a:cubicBezTo>
                <a:lnTo>
                  <a:pt x="1288853" y="175262"/>
                </a:lnTo>
                <a:cubicBezTo>
                  <a:pt x="1278376" y="200980"/>
                  <a:pt x="1255516" y="213363"/>
                  <a:pt x="1227893" y="213363"/>
                </a:cubicBezTo>
                <a:cubicBezTo>
                  <a:pt x="1200271" y="213363"/>
                  <a:pt x="1164076" y="186693"/>
                  <a:pt x="1164076" y="149545"/>
                </a:cubicBezTo>
                <a:cubicBezTo>
                  <a:pt x="1164076" y="112396"/>
                  <a:pt x="1190746" y="85726"/>
                  <a:pt x="1226941" y="85726"/>
                </a:cubicBezTo>
                <a:close/>
                <a:moveTo>
                  <a:pt x="727831" y="85726"/>
                </a:moveTo>
                <a:cubicBezTo>
                  <a:pt x="743071" y="85726"/>
                  <a:pt x="734498" y="85726"/>
                  <a:pt x="737356" y="86679"/>
                </a:cubicBezTo>
                <a:cubicBezTo>
                  <a:pt x="737356" y="86679"/>
                  <a:pt x="737356" y="121922"/>
                  <a:pt x="737356" y="121922"/>
                </a:cubicBezTo>
                <a:lnTo>
                  <a:pt x="723068" y="121922"/>
                </a:lnTo>
                <a:cubicBezTo>
                  <a:pt x="705923" y="121922"/>
                  <a:pt x="697351" y="130494"/>
                  <a:pt x="697351" y="151450"/>
                </a:cubicBezTo>
                <a:lnTo>
                  <a:pt x="697351" y="209553"/>
                </a:lnTo>
                <a:lnTo>
                  <a:pt x="663061" y="209553"/>
                </a:lnTo>
                <a:lnTo>
                  <a:pt x="663061" y="87631"/>
                </a:lnTo>
                <a:lnTo>
                  <a:pt x="696398" y="87631"/>
                </a:lnTo>
                <a:lnTo>
                  <a:pt x="696398" y="106681"/>
                </a:lnTo>
                <a:cubicBezTo>
                  <a:pt x="701161" y="93346"/>
                  <a:pt x="712591" y="85726"/>
                  <a:pt x="727831" y="85726"/>
                </a:cubicBezTo>
                <a:close/>
                <a:moveTo>
                  <a:pt x="1007865" y="84774"/>
                </a:moveTo>
                <a:cubicBezTo>
                  <a:pt x="1037393" y="84774"/>
                  <a:pt x="1061205" y="97157"/>
                  <a:pt x="1061205" y="129542"/>
                </a:cubicBezTo>
                <a:lnTo>
                  <a:pt x="1061205" y="209553"/>
                </a:lnTo>
                <a:lnTo>
                  <a:pt x="1026915" y="209553"/>
                </a:lnTo>
                <a:lnTo>
                  <a:pt x="1026915" y="198123"/>
                </a:lnTo>
                <a:cubicBezTo>
                  <a:pt x="1020248" y="207648"/>
                  <a:pt x="1006913" y="212411"/>
                  <a:pt x="992625" y="212411"/>
                </a:cubicBezTo>
                <a:cubicBezTo>
                  <a:pt x="966908" y="212411"/>
                  <a:pt x="949763" y="194313"/>
                  <a:pt x="949763" y="174310"/>
                </a:cubicBezTo>
                <a:cubicBezTo>
                  <a:pt x="949763" y="154308"/>
                  <a:pt x="966908" y="137162"/>
                  <a:pt x="993578" y="137162"/>
                </a:cubicBezTo>
                <a:lnTo>
                  <a:pt x="1017390" y="137162"/>
                </a:lnTo>
                <a:cubicBezTo>
                  <a:pt x="1023105" y="137162"/>
                  <a:pt x="1025963" y="134305"/>
                  <a:pt x="1025963" y="129542"/>
                </a:cubicBezTo>
                <a:lnTo>
                  <a:pt x="1025010" y="128590"/>
                </a:lnTo>
                <a:cubicBezTo>
                  <a:pt x="1025010" y="120017"/>
                  <a:pt x="1018343" y="114302"/>
                  <a:pt x="1005008" y="114302"/>
                </a:cubicBezTo>
                <a:cubicBezTo>
                  <a:pt x="991673" y="114302"/>
                  <a:pt x="977385" y="120017"/>
                  <a:pt x="968813" y="125732"/>
                </a:cubicBezTo>
                <a:lnTo>
                  <a:pt x="955478" y="100014"/>
                </a:lnTo>
                <a:cubicBezTo>
                  <a:pt x="955478" y="100014"/>
                  <a:pt x="978338" y="84774"/>
                  <a:pt x="1007865" y="84774"/>
                </a:cubicBezTo>
                <a:close/>
                <a:moveTo>
                  <a:pt x="590671" y="84774"/>
                </a:moveTo>
                <a:cubicBezTo>
                  <a:pt x="620199" y="84774"/>
                  <a:pt x="644011" y="97157"/>
                  <a:pt x="644011" y="129542"/>
                </a:cubicBezTo>
                <a:lnTo>
                  <a:pt x="644011" y="209553"/>
                </a:lnTo>
                <a:lnTo>
                  <a:pt x="609721" y="209553"/>
                </a:lnTo>
                <a:lnTo>
                  <a:pt x="609721" y="198123"/>
                </a:lnTo>
                <a:cubicBezTo>
                  <a:pt x="603054" y="207648"/>
                  <a:pt x="589719" y="212411"/>
                  <a:pt x="575431" y="212411"/>
                </a:cubicBezTo>
                <a:cubicBezTo>
                  <a:pt x="549714" y="212411"/>
                  <a:pt x="532569" y="194313"/>
                  <a:pt x="532569" y="174310"/>
                </a:cubicBezTo>
                <a:cubicBezTo>
                  <a:pt x="532569" y="154308"/>
                  <a:pt x="549714" y="137162"/>
                  <a:pt x="576384" y="137162"/>
                </a:cubicBezTo>
                <a:lnTo>
                  <a:pt x="600196" y="137162"/>
                </a:lnTo>
                <a:cubicBezTo>
                  <a:pt x="605911" y="137162"/>
                  <a:pt x="608769" y="134305"/>
                  <a:pt x="608769" y="129542"/>
                </a:cubicBezTo>
                <a:lnTo>
                  <a:pt x="607816" y="128590"/>
                </a:lnTo>
                <a:cubicBezTo>
                  <a:pt x="607816" y="120017"/>
                  <a:pt x="601149" y="114302"/>
                  <a:pt x="587814" y="114302"/>
                </a:cubicBezTo>
                <a:cubicBezTo>
                  <a:pt x="574479" y="114302"/>
                  <a:pt x="560191" y="120017"/>
                  <a:pt x="551619" y="125732"/>
                </a:cubicBezTo>
                <a:lnTo>
                  <a:pt x="538284" y="100014"/>
                </a:lnTo>
                <a:cubicBezTo>
                  <a:pt x="538284" y="100014"/>
                  <a:pt x="561144" y="84774"/>
                  <a:pt x="590671" y="84774"/>
                </a:cubicBezTo>
                <a:close/>
                <a:moveTo>
                  <a:pt x="32507" y="46673"/>
                </a:moveTo>
                <a:cubicBezTo>
                  <a:pt x="43937" y="46673"/>
                  <a:pt x="54415" y="47626"/>
                  <a:pt x="64892" y="49531"/>
                </a:cubicBezTo>
                <a:cubicBezTo>
                  <a:pt x="62987" y="55246"/>
                  <a:pt x="61082" y="60961"/>
                  <a:pt x="59177" y="66676"/>
                </a:cubicBezTo>
                <a:cubicBezTo>
                  <a:pt x="48700" y="105729"/>
                  <a:pt x="50605" y="146687"/>
                  <a:pt x="64892" y="183835"/>
                </a:cubicBezTo>
                <a:cubicBezTo>
                  <a:pt x="54415" y="185740"/>
                  <a:pt x="43937" y="186693"/>
                  <a:pt x="32507" y="186693"/>
                </a:cubicBezTo>
                <a:cubicBezTo>
                  <a:pt x="24887" y="186693"/>
                  <a:pt x="17267" y="184788"/>
                  <a:pt x="9647" y="184788"/>
                </a:cubicBezTo>
                <a:cubicBezTo>
                  <a:pt x="-3688" y="139067"/>
                  <a:pt x="-2735" y="91441"/>
                  <a:pt x="9647" y="47626"/>
                </a:cubicBezTo>
                <a:cubicBezTo>
                  <a:pt x="17267" y="46673"/>
                  <a:pt x="21077" y="46673"/>
                  <a:pt x="32507" y="46673"/>
                </a:cubicBezTo>
                <a:close/>
                <a:moveTo>
                  <a:pt x="1092638" y="41911"/>
                </a:moveTo>
                <a:lnTo>
                  <a:pt x="1126928" y="41911"/>
                </a:lnTo>
                <a:lnTo>
                  <a:pt x="1126928" y="87631"/>
                </a:lnTo>
                <a:lnTo>
                  <a:pt x="1153598" y="87631"/>
                </a:lnTo>
                <a:lnTo>
                  <a:pt x="1153598" y="117159"/>
                </a:lnTo>
                <a:lnTo>
                  <a:pt x="1126928" y="117159"/>
                </a:lnTo>
                <a:lnTo>
                  <a:pt x="1126928" y="172405"/>
                </a:lnTo>
                <a:cubicBezTo>
                  <a:pt x="1126928" y="180025"/>
                  <a:pt x="1132643" y="180978"/>
                  <a:pt x="1138358" y="180978"/>
                </a:cubicBezTo>
                <a:cubicBezTo>
                  <a:pt x="1146930" y="180978"/>
                  <a:pt x="1154550" y="180978"/>
                  <a:pt x="1154550" y="180978"/>
                </a:cubicBezTo>
                <a:lnTo>
                  <a:pt x="1154550" y="210506"/>
                </a:lnTo>
                <a:cubicBezTo>
                  <a:pt x="1154550" y="210506"/>
                  <a:pt x="1137405" y="212411"/>
                  <a:pt x="1127880" y="212411"/>
                </a:cubicBezTo>
                <a:cubicBezTo>
                  <a:pt x="1110735" y="212411"/>
                  <a:pt x="1092638" y="209553"/>
                  <a:pt x="1092638" y="184788"/>
                </a:cubicBezTo>
                <a:lnTo>
                  <a:pt x="1092638" y="118112"/>
                </a:lnTo>
                <a:lnTo>
                  <a:pt x="1073588" y="118112"/>
                </a:lnTo>
                <a:lnTo>
                  <a:pt x="1073588" y="88584"/>
                </a:lnTo>
                <a:lnTo>
                  <a:pt x="1092638" y="88584"/>
                </a:lnTo>
                <a:close/>
                <a:moveTo>
                  <a:pt x="786886" y="23813"/>
                </a:moveTo>
                <a:cubicBezTo>
                  <a:pt x="799268" y="23813"/>
                  <a:pt x="808793" y="34291"/>
                  <a:pt x="808793" y="45721"/>
                </a:cubicBezTo>
                <a:cubicBezTo>
                  <a:pt x="808793" y="57151"/>
                  <a:pt x="799268" y="67629"/>
                  <a:pt x="786886" y="67629"/>
                </a:cubicBezTo>
                <a:cubicBezTo>
                  <a:pt x="774503" y="67629"/>
                  <a:pt x="764978" y="58104"/>
                  <a:pt x="764978" y="45721"/>
                </a:cubicBezTo>
                <a:cubicBezTo>
                  <a:pt x="764978" y="33338"/>
                  <a:pt x="774503" y="23813"/>
                  <a:pt x="786886" y="23813"/>
                </a:cubicBezTo>
                <a:close/>
                <a:moveTo>
                  <a:pt x="478277" y="23813"/>
                </a:moveTo>
                <a:lnTo>
                  <a:pt x="512567" y="23813"/>
                </a:lnTo>
                <a:lnTo>
                  <a:pt x="512567" y="209553"/>
                </a:lnTo>
                <a:lnTo>
                  <a:pt x="478277" y="209553"/>
                </a:lnTo>
                <a:close/>
                <a:moveTo>
                  <a:pt x="367787" y="20003"/>
                </a:moveTo>
                <a:cubicBezTo>
                  <a:pt x="423032" y="20003"/>
                  <a:pt x="447797" y="45721"/>
                  <a:pt x="459227" y="89537"/>
                </a:cubicBezTo>
                <a:lnTo>
                  <a:pt x="418269" y="89537"/>
                </a:lnTo>
                <a:cubicBezTo>
                  <a:pt x="411602" y="67629"/>
                  <a:pt x="392552" y="54294"/>
                  <a:pt x="368739" y="54294"/>
                </a:cubicBezTo>
                <a:cubicBezTo>
                  <a:pt x="333497" y="54294"/>
                  <a:pt x="310637" y="80964"/>
                  <a:pt x="310637" y="116207"/>
                </a:cubicBezTo>
                <a:cubicBezTo>
                  <a:pt x="310637" y="151450"/>
                  <a:pt x="333497" y="178121"/>
                  <a:pt x="368739" y="178121"/>
                </a:cubicBezTo>
                <a:cubicBezTo>
                  <a:pt x="393504" y="178121"/>
                  <a:pt x="412554" y="164785"/>
                  <a:pt x="419222" y="142877"/>
                </a:cubicBezTo>
                <a:lnTo>
                  <a:pt x="459227" y="142877"/>
                </a:lnTo>
                <a:cubicBezTo>
                  <a:pt x="448749" y="186693"/>
                  <a:pt x="409697" y="212411"/>
                  <a:pt x="367787" y="212411"/>
                </a:cubicBezTo>
                <a:cubicBezTo>
                  <a:pt x="325877" y="212411"/>
                  <a:pt x="270632" y="172405"/>
                  <a:pt x="270632" y="116207"/>
                </a:cubicBezTo>
                <a:cubicBezTo>
                  <a:pt x="270632" y="60009"/>
                  <a:pt x="312542" y="20003"/>
                  <a:pt x="367787" y="20003"/>
                </a:cubicBezTo>
                <a:close/>
                <a:moveTo>
                  <a:pt x="91563" y="0"/>
                </a:moveTo>
                <a:cubicBezTo>
                  <a:pt x="137283" y="11430"/>
                  <a:pt x="178240" y="36196"/>
                  <a:pt x="209673" y="68581"/>
                </a:cubicBezTo>
                <a:cubicBezTo>
                  <a:pt x="203005" y="85726"/>
                  <a:pt x="192528" y="101919"/>
                  <a:pt x="181098" y="116207"/>
                </a:cubicBezTo>
                <a:cubicBezTo>
                  <a:pt x="152523" y="80964"/>
                  <a:pt x="111565" y="56198"/>
                  <a:pt x="64893" y="48578"/>
                </a:cubicBezTo>
                <a:cubicBezTo>
                  <a:pt x="71560" y="31433"/>
                  <a:pt x="80133" y="15240"/>
                  <a:pt x="91563" y="0"/>
                </a:cubicBezTo>
                <a:close/>
              </a:path>
            </a:pathLst>
          </a:custGeom>
          <a:solidFill>
            <a:schemeClr val="bg1"/>
          </a:solidFill>
          <a:ln w="7757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6884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ach Shore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</p:spPr>
      </p:pic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9C182B8-C7DD-EE7B-F51B-FA5E11F3C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9151" y="4274031"/>
            <a:ext cx="5473700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Forename Surname</a:t>
            </a:r>
            <a:endParaRPr lang="en-GB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7E298FBE-14CA-2668-CBA1-51444BE878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9150" y="4540162"/>
            <a:ext cx="5473699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forename.surname@clarivate.com</a:t>
            </a:r>
            <a:endParaRPr lang="en-GB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6C38E137-2FCE-14E8-AECF-571F9A547E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59151" y="4834830"/>
            <a:ext cx="5473699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7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+000 0000 0000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EC7D1E-62E3-3E63-06C1-118A7ED2A8FB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2025 Clarivate. All rights reserved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pic>
        <p:nvPicPr>
          <p:cNvPr id="4" name="Graphic 3" descr="Think forward">
            <a:extLst>
              <a:ext uri="{FF2B5EF4-FFF2-40B4-BE49-F238E27FC236}">
                <a16:creationId xmlns:a16="http://schemas.microsoft.com/office/drawing/2014/main" id="{DF749925-DF58-166E-F3E3-E7EE3ED36C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188"/>
          <a:stretch/>
        </p:blipFill>
        <p:spPr>
          <a:xfrm>
            <a:off x="3935413" y="3163140"/>
            <a:ext cx="4321175" cy="531720"/>
          </a:xfrm>
          <a:prstGeom prst="rect">
            <a:avLst/>
          </a:prstGeom>
        </p:spPr>
      </p:pic>
      <p:sp>
        <p:nvSpPr>
          <p:cNvPr id="6" name="**COMPOUND SHAPE CUT OUT**">
            <a:extLst>
              <a:ext uri="{FF2B5EF4-FFF2-40B4-BE49-F238E27FC236}">
                <a16:creationId xmlns:a16="http://schemas.microsoft.com/office/drawing/2014/main" id="{85D65533-829C-9F85-485C-068D474F451C}"/>
              </a:ext>
            </a:extLst>
          </p:cNvPr>
          <p:cNvSpPr/>
          <p:nvPr userDrawn="1"/>
        </p:nvSpPr>
        <p:spPr>
          <a:xfrm>
            <a:off x="5342592" y="438620"/>
            <a:ext cx="1506816" cy="271318"/>
          </a:xfrm>
          <a:custGeom>
            <a:avLst/>
            <a:gdLst>
              <a:gd name="connsiteX0" fmla="*/ 1025010 w 1290758"/>
              <a:gd name="connsiteY0" fmla="*/ 157165 h 232414"/>
              <a:gd name="connsiteX1" fmla="*/ 1014533 w 1290758"/>
              <a:gd name="connsiteY1" fmla="*/ 160023 h 232414"/>
              <a:gd name="connsiteX2" fmla="*/ 1001198 w 1290758"/>
              <a:gd name="connsiteY2" fmla="*/ 160023 h 232414"/>
              <a:gd name="connsiteX3" fmla="*/ 984053 w 1290758"/>
              <a:gd name="connsiteY3" fmla="*/ 173358 h 232414"/>
              <a:gd name="connsiteX4" fmla="*/ 1001198 w 1290758"/>
              <a:gd name="connsiteY4" fmla="*/ 187646 h 232414"/>
              <a:gd name="connsiteX5" fmla="*/ 1025010 w 1290758"/>
              <a:gd name="connsiteY5" fmla="*/ 165738 h 232414"/>
              <a:gd name="connsiteX6" fmla="*/ 607816 w 1290758"/>
              <a:gd name="connsiteY6" fmla="*/ 157165 h 232414"/>
              <a:gd name="connsiteX7" fmla="*/ 597339 w 1290758"/>
              <a:gd name="connsiteY7" fmla="*/ 160023 h 232414"/>
              <a:gd name="connsiteX8" fmla="*/ 584004 w 1290758"/>
              <a:gd name="connsiteY8" fmla="*/ 160023 h 232414"/>
              <a:gd name="connsiteX9" fmla="*/ 566859 w 1290758"/>
              <a:gd name="connsiteY9" fmla="*/ 173358 h 232414"/>
              <a:gd name="connsiteX10" fmla="*/ 584004 w 1290758"/>
              <a:gd name="connsiteY10" fmla="*/ 187646 h 232414"/>
              <a:gd name="connsiteX11" fmla="*/ 607816 w 1290758"/>
              <a:gd name="connsiteY11" fmla="*/ 165738 h 232414"/>
              <a:gd name="connsiteX12" fmla="*/ 182050 w 1290758"/>
              <a:gd name="connsiteY12" fmla="*/ 116207 h 232414"/>
              <a:gd name="connsiteX13" fmla="*/ 210625 w 1290758"/>
              <a:gd name="connsiteY13" fmla="*/ 163833 h 232414"/>
              <a:gd name="connsiteX14" fmla="*/ 91563 w 1290758"/>
              <a:gd name="connsiteY14" fmla="*/ 232414 h 232414"/>
              <a:gd name="connsiteX15" fmla="*/ 78228 w 1290758"/>
              <a:gd name="connsiteY15" fmla="*/ 213364 h 232414"/>
              <a:gd name="connsiteX16" fmla="*/ 64893 w 1290758"/>
              <a:gd name="connsiteY16" fmla="*/ 183836 h 232414"/>
              <a:gd name="connsiteX17" fmla="*/ 182050 w 1290758"/>
              <a:gd name="connsiteY17" fmla="*/ 116207 h 232414"/>
              <a:gd name="connsiteX18" fmla="*/ 1226941 w 1290758"/>
              <a:gd name="connsiteY18" fmla="*/ 113349 h 232414"/>
              <a:gd name="connsiteX19" fmla="*/ 1199318 w 1290758"/>
              <a:gd name="connsiteY19" fmla="*/ 135257 h 232414"/>
              <a:gd name="connsiteX20" fmla="*/ 1253611 w 1290758"/>
              <a:gd name="connsiteY20" fmla="*/ 135257 h 232414"/>
              <a:gd name="connsiteX21" fmla="*/ 1226941 w 1290758"/>
              <a:gd name="connsiteY21" fmla="*/ 113349 h 232414"/>
              <a:gd name="connsiteX22" fmla="*/ 754501 w 1290758"/>
              <a:gd name="connsiteY22" fmla="*/ 87632 h 232414"/>
              <a:gd name="connsiteX23" fmla="*/ 805936 w 1290758"/>
              <a:gd name="connsiteY23" fmla="*/ 87632 h 232414"/>
              <a:gd name="connsiteX24" fmla="*/ 805936 w 1290758"/>
              <a:gd name="connsiteY24" fmla="*/ 209553 h 232414"/>
              <a:gd name="connsiteX25" fmla="*/ 771646 w 1290758"/>
              <a:gd name="connsiteY25" fmla="*/ 209553 h 232414"/>
              <a:gd name="connsiteX26" fmla="*/ 771646 w 1290758"/>
              <a:gd name="connsiteY26" fmla="*/ 117159 h 232414"/>
              <a:gd name="connsiteX27" fmla="*/ 754501 w 1290758"/>
              <a:gd name="connsiteY27" fmla="*/ 117159 h 232414"/>
              <a:gd name="connsiteX28" fmla="*/ 818319 w 1290758"/>
              <a:gd name="connsiteY28" fmla="*/ 87631 h 232414"/>
              <a:gd name="connsiteX29" fmla="*/ 855466 w 1290758"/>
              <a:gd name="connsiteY29" fmla="*/ 87631 h 232414"/>
              <a:gd name="connsiteX30" fmla="*/ 883089 w 1290758"/>
              <a:gd name="connsiteY30" fmla="*/ 172405 h 232414"/>
              <a:gd name="connsiteX31" fmla="*/ 910711 w 1290758"/>
              <a:gd name="connsiteY31" fmla="*/ 87631 h 232414"/>
              <a:gd name="connsiteX32" fmla="*/ 946906 w 1290758"/>
              <a:gd name="connsiteY32" fmla="*/ 87631 h 232414"/>
              <a:gd name="connsiteX33" fmla="*/ 903091 w 1290758"/>
              <a:gd name="connsiteY33" fmla="*/ 209553 h 232414"/>
              <a:gd name="connsiteX34" fmla="*/ 860229 w 1290758"/>
              <a:gd name="connsiteY34" fmla="*/ 209553 h 232414"/>
              <a:gd name="connsiteX35" fmla="*/ 1226941 w 1290758"/>
              <a:gd name="connsiteY35" fmla="*/ 85726 h 232414"/>
              <a:gd name="connsiteX36" fmla="*/ 1290758 w 1290758"/>
              <a:gd name="connsiteY36" fmla="*/ 158117 h 232414"/>
              <a:gd name="connsiteX37" fmla="*/ 1290758 w 1290758"/>
              <a:gd name="connsiteY37" fmla="*/ 159070 h 232414"/>
              <a:gd name="connsiteX38" fmla="*/ 1200271 w 1290758"/>
              <a:gd name="connsiteY38" fmla="*/ 159070 h 232414"/>
              <a:gd name="connsiteX39" fmla="*/ 1227893 w 1290758"/>
              <a:gd name="connsiteY39" fmla="*/ 183835 h 232414"/>
              <a:gd name="connsiteX40" fmla="*/ 1252658 w 1290758"/>
              <a:gd name="connsiteY40" fmla="*/ 171452 h 232414"/>
              <a:gd name="connsiteX41" fmla="*/ 1288853 w 1290758"/>
              <a:gd name="connsiteY41" fmla="*/ 175262 h 232414"/>
              <a:gd name="connsiteX42" fmla="*/ 1227893 w 1290758"/>
              <a:gd name="connsiteY42" fmla="*/ 213363 h 232414"/>
              <a:gd name="connsiteX43" fmla="*/ 1164076 w 1290758"/>
              <a:gd name="connsiteY43" fmla="*/ 149545 h 232414"/>
              <a:gd name="connsiteX44" fmla="*/ 1226941 w 1290758"/>
              <a:gd name="connsiteY44" fmla="*/ 85726 h 232414"/>
              <a:gd name="connsiteX45" fmla="*/ 727831 w 1290758"/>
              <a:gd name="connsiteY45" fmla="*/ 85726 h 232414"/>
              <a:gd name="connsiteX46" fmla="*/ 737356 w 1290758"/>
              <a:gd name="connsiteY46" fmla="*/ 86679 h 232414"/>
              <a:gd name="connsiteX47" fmla="*/ 737356 w 1290758"/>
              <a:gd name="connsiteY47" fmla="*/ 121922 h 232414"/>
              <a:gd name="connsiteX48" fmla="*/ 723068 w 1290758"/>
              <a:gd name="connsiteY48" fmla="*/ 121922 h 232414"/>
              <a:gd name="connsiteX49" fmla="*/ 697351 w 1290758"/>
              <a:gd name="connsiteY49" fmla="*/ 151450 h 232414"/>
              <a:gd name="connsiteX50" fmla="*/ 697351 w 1290758"/>
              <a:gd name="connsiteY50" fmla="*/ 209553 h 232414"/>
              <a:gd name="connsiteX51" fmla="*/ 663061 w 1290758"/>
              <a:gd name="connsiteY51" fmla="*/ 209553 h 232414"/>
              <a:gd name="connsiteX52" fmla="*/ 663061 w 1290758"/>
              <a:gd name="connsiteY52" fmla="*/ 87631 h 232414"/>
              <a:gd name="connsiteX53" fmla="*/ 696398 w 1290758"/>
              <a:gd name="connsiteY53" fmla="*/ 87631 h 232414"/>
              <a:gd name="connsiteX54" fmla="*/ 696398 w 1290758"/>
              <a:gd name="connsiteY54" fmla="*/ 106681 h 232414"/>
              <a:gd name="connsiteX55" fmla="*/ 727831 w 1290758"/>
              <a:gd name="connsiteY55" fmla="*/ 85726 h 232414"/>
              <a:gd name="connsiteX56" fmla="*/ 1007865 w 1290758"/>
              <a:gd name="connsiteY56" fmla="*/ 84774 h 232414"/>
              <a:gd name="connsiteX57" fmla="*/ 1061205 w 1290758"/>
              <a:gd name="connsiteY57" fmla="*/ 129542 h 232414"/>
              <a:gd name="connsiteX58" fmla="*/ 1061205 w 1290758"/>
              <a:gd name="connsiteY58" fmla="*/ 209553 h 232414"/>
              <a:gd name="connsiteX59" fmla="*/ 1026915 w 1290758"/>
              <a:gd name="connsiteY59" fmla="*/ 209553 h 232414"/>
              <a:gd name="connsiteX60" fmla="*/ 1026915 w 1290758"/>
              <a:gd name="connsiteY60" fmla="*/ 198123 h 232414"/>
              <a:gd name="connsiteX61" fmla="*/ 992625 w 1290758"/>
              <a:gd name="connsiteY61" fmla="*/ 212411 h 232414"/>
              <a:gd name="connsiteX62" fmla="*/ 949763 w 1290758"/>
              <a:gd name="connsiteY62" fmla="*/ 174310 h 232414"/>
              <a:gd name="connsiteX63" fmla="*/ 993578 w 1290758"/>
              <a:gd name="connsiteY63" fmla="*/ 137162 h 232414"/>
              <a:gd name="connsiteX64" fmla="*/ 1017390 w 1290758"/>
              <a:gd name="connsiteY64" fmla="*/ 137162 h 232414"/>
              <a:gd name="connsiteX65" fmla="*/ 1025963 w 1290758"/>
              <a:gd name="connsiteY65" fmla="*/ 129542 h 232414"/>
              <a:gd name="connsiteX66" fmla="*/ 1025010 w 1290758"/>
              <a:gd name="connsiteY66" fmla="*/ 128590 h 232414"/>
              <a:gd name="connsiteX67" fmla="*/ 1005008 w 1290758"/>
              <a:gd name="connsiteY67" fmla="*/ 114302 h 232414"/>
              <a:gd name="connsiteX68" fmla="*/ 968813 w 1290758"/>
              <a:gd name="connsiteY68" fmla="*/ 125732 h 232414"/>
              <a:gd name="connsiteX69" fmla="*/ 955478 w 1290758"/>
              <a:gd name="connsiteY69" fmla="*/ 100014 h 232414"/>
              <a:gd name="connsiteX70" fmla="*/ 1007865 w 1290758"/>
              <a:gd name="connsiteY70" fmla="*/ 84774 h 232414"/>
              <a:gd name="connsiteX71" fmla="*/ 590671 w 1290758"/>
              <a:gd name="connsiteY71" fmla="*/ 84774 h 232414"/>
              <a:gd name="connsiteX72" fmla="*/ 644011 w 1290758"/>
              <a:gd name="connsiteY72" fmla="*/ 129542 h 232414"/>
              <a:gd name="connsiteX73" fmla="*/ 644011 w 1290758"/>
              <a:gd name="connsiteY73" fmla="*/ 209553 h 232414"/>
              <a:gd name="connsiteX74" fmla="*/ 609721 w 1290758"/>
              <a:gd name="connsiteY74" fmla="*/ 209553 h 232414"/>
              <a:gd name="connsiteX75" fmla="*/ 609721 w 1290758"/>
              <a:gd name="connsiteY75" fmla="*/ 198123 h 232414"/>
              <a:gd name="connsiteX76" fmla="*/ 575431 w 1290758"/>
              <a:gd name="connsiteY76" fmla="*/ 212411 h 232414"/>
              <a:gd name="connsiteX77" fmla="*/ 532569 w 1290758"/>
              <a:gd name="connsiteY77" fmla="*/ 174310 h 232414"/>
              <a:gd name="connsiteX78" fmla="*/ 576384 w 1290758"/>
              <a:gd name="connsiteY78" fmla="*/ 137162 h 232414"/>
              <a:gd name="connsiteX79" fmla="*/ 600196 w 1290758"/>
              <a:gd name="connsiteY79" fmla="*/ 137162 h 232414"/>
              <a:gd name="connsiteX80" fmla="*/ 608769 w 1290758"/>
              <a:gd name="connsiteY80" fmla="*/ 129542 h 232414"/>
              <a:gd name="connsiteX81" fmla="*/ 607816 w 1290758"/>
              <a:gd name="connsiteY81" fmla="*/ 128590 h 232414"/>
              <a:gd name="connsiteX82" fmla="*/ 587814 w 1290758"/>
              <a:gd name="connsiteY82" fmla="*/ 114302 h 232414"/>
              <a:gd name="connsiteX83" fmla="*/ 551619 w 1290758"/>
              <a:gd name="connsiteY83" fmla="*/ 125732 h 232414"/>
              <a:gd name="connsiteX84" fmla="*/ 538284 w 1290758"/>
              <a:gd name="connsiteY84" fmla="*/ 100014 h 232414"/>
              <a:gd name="connsiteX85" fmla="*/ 590671 w 1290758"/>
              <a:gd name="connsiteY85" fmla="*/ 84774 h 232414"/>
              <a:gd name="connsiteX86" fmla="*/ 32507 w 1290758"/>
              <a:gd name="connsiteY86" fmla="*/ 46673 h 232414"/>
              <a:gd name="connsiteX87" fmla="*/ 64892 w 1290758"/>
              <a:gd name="connsiteY87" fmla="*/ 49531 h 232414"/>
              <a:gd name="connsiteX88" fmla="*/ 59177 w 1290758"/>
              <a:gd name="connsiteY88" fmla="*/ 66676 h 232414"/>
              <a:gd name="connsiteX89" fmla="*/ 64892 w 1290758"/>
              <a:gd name="connsiteY89" fmla="*/ 183835 h 232414"/>
              <a:gd name="connsiteX90" fmla="*/ 32507 w 1290758"/>
              <a:gd name="connsiteY90" fmla="*/ 186693 h 232414"/>
              <a:gd name="connsiteX91" fmla="*/ 9647 w 1290758"/>
              <a:gd name="connsiteY91" fmla="*/ 184788 h 232414"/>
              <a:gd name="connsiteX92" fmla="*/ 9647 w 1290758"/>
              <a:gd name="connsiteY92" fmla="*/ 47626 h 232414"/>
              <a:gd name="connsiteX93" fmla="*/ 32507 w 1290758"/>
              <a:gd name="connsiteY93" fmla="*/ 46673 h 232414"/>
              <a:gd name="connsiteX94" fmla="*/ 1092638 w 1290758"/>
              <a:gd name="connsiteY94" fmla="*/ 41911 h 232414"/>
              <a:gd name="connsiteX95" fmla="*/ 1126928 w 1290758"/>
              <a:gd name="connsiteY95" fmla="*/ 41911 h 232414"/>
              <a:gd name="connsiteX96" fmla="*/ 1126928 w 1290758"/>
              <a:gd name="connsiteY96" fmla="*/ 87631 h 232414"/>
              <a:gd name="connsiteX97" fmla="*/ 1153598 w 1290758"/>
              <a:gd name="connsiteY97" fmla="*/ 87631 h 232414"/>
              <a:gd name="connsiteX98" fmla="*/ 1153598 w 1290758"/>
              <a:gd name="connsiteY98" fmla="*/ 117159 h 232414"/>
              <a:gd name="connsiteX99" fmla="*/ 1126928 w 1290758"/>
              <a:gd name="connsiteY99" fmla="*/ 117159 h 232414"/>
              <a:gd name="connsiteX100" fmla="*/ 1126928 w 1290758"/>
              <a:gd name="connsiteY100" fmla="*/ 172405 h 232414"/>
              <a:gd name="connsiteX101" fmla="*/ 1138358 w 1290758"/>
              <a:gd name="connsiteY101" fmla="*/ 180978 h 232414"/>
              <a:gd name="connsiteX102" fmla="*/ 1154550 w 1290758"/>
              <a:gd name="connsiteY102" fmla="*/ 180978 h 232414"/>
              <a:gd name="connsiteX103" fmla="*/ 1154550 w 1290758"/>
              <a:gd name="connsiteY103" fmla="*/ 210506 h 232414"/>
              <a:gd name="connsiteX104" fmla="*/ 1127880 w 1290758"/>
              <a:gd name="connsiteY104" fmla="*/ 212411 h 232414"/>
              <a:gd name="connsiteX105" fmla="*/ 1092638 w 1290758"/>
              <a:gd name="connsiteY105" fmla="*/ 184788 h 232414"/>
              <a:gd name="connsiteX106" fmla="*/ 1092638 w 1290758"/>
              <a:gd name="connsiteY106" fmla="*/ 118112 h 232414"/>
              <a:gd name="connsiteX107" fmla="*/ 1073588 w 1290758"/>
              <a:gd name="connsiteY107" fmla="*/ 118112 h 232414"/>
              <a:gd name="connsiteX108" fmla="*/ 1073588 w 1290758"/>
              <a:gd name="connsiteY108" fmla="*/ 88584 h 232414"/>
              <a:gd name="connsiteX109" fmla="*/ 1092638 w 1290758"/>
              <a:gd name="connsiteY109" fmla="*/ 88584 h 232414"/>
              <a:gd name="connsiteX110" fmla="*/ 786886 w 1290758"/>
              <a:gd name="connsiteY110" fmla="*/ 23813 h 232414"/>
              <a:gd name="connsiteX111" fmla="*/ 808793 w 1290758"/>
              <a:gd name="connsiteY111" fmla="*/ 45721 h 232414"/>
              <a:gd name="connsiteX112" fmla="*/ 786886 w 1290758"/>
              <a:gd name="connsiteY112" fmla="*/ 67629 h 232414"/>
              <a:gd name="connsiteX113" fmla="*/ 764978 w 1290758"/>
              <a:gd name="connsiteY113" fmla="*/ 45721 h 232414"/>
              <a:gd name="connsiteX114" fmla="*/ 786886 w 1290758"/>
              <a:gd name="connsiteY114" fmla="*/ 23813 h 232414"/>
              <a:gd name="connsiteX115" fmla="*/ 478277 w 1290758"/>
              <a:gd name="connsiteY115" fmla="*/ 23813 h 232414"/>
              <a:gd name="connsiteX116" fmla="*/ 512567 w 1290758"/>
              <a:gd name="connsiteY116" fmla="*/ 23813 h 232414"/>
              <a:gd name="connsiteX117" fmla="*/ 512567 w 1290758"/>
              <a:gd name="connsiteY117" fmla="*/ 209553 h 232414"/>
              <a:gd name="connsiteX118" fmla="*/ 478277 w 1290758"/>
              <a:gd name="connsiteY118" fmla="*/ 209553 h 232414"/>
              <a:gd name="connsiteX119" fmla="*/ 367787 w 1290758"/>
              <a:gd name="connsiteY119" fmla="*/ 20003 h 232414"/>
              <a:gd name="connsiteX120" fmla="*/ 459227 w 1290758"/>
              <a:gd name="connsiteY120" fmla="*/ 89537 h 232414"/>
              <a:gd name="connsiteX121" fmla="*/ 418269 w 1290758"/>
              <a:gd name="connsiteY121" fmla="*/ 89537 h 232414"/>
              <a:gd name="connsiteX122" fmla="*/ 368739 w 1290758"/>
              <a:gd name="connsiteY122" fmla="*/ 54294 h 232414"/>
              <a:gd name="connsiteX123" fmla="*/ 310637 w 1290758"/>
              <a:gd name="connsiteY123" fmla="*/ 116207 h 232414"/>
              <a:gd name="connsiteX124" fmla="*/ 368739 w 1290758"/>
              <a:gd name="connsiteY124" fmla="*/ 178121 h 232414"/>
              <a:gd name="connsiteX125" fmla="*/ 419222 w 1290758"/>
              <a:gd name="connsiteY125" fmla="*/ 142877 h 232414"/>
              <a:gd name="connsiteX126" fmla="*/ 459227 w 1290758"/>
              <a:gd name="connsiteY126" fmla="*/ 142877 h 232414"/>
              <a:gd name="connsiteX127" fmla="*/ 367787 w 1290758"/>
              <a:gd name="connsiteY127" fmla="*/ 212411 h 232414"/>
              <a:gd name="connsiteX128" fmla="*/ 270632 w 1290758"/>
              <a:gd name="connsiteY128" fmla="*/ 116207 h 232414"/>
              <a:gd name="connsiteX129" fmla="*/ 367787 w 1290758"/>
              <a:gd name="connsiteY129" fmla="*/ 20003 h 232414"/>
              <a:gd name="connsiteX130" fmla="*/ 91563 w 1290758"/>
              <a:gd name="connsiteY130" fmla="*/ 0 h 232414"/>
              <a:gd name="connsiteX131" fmla="*/ 209673 w 1290758"/>
              <a:gd name="connsiteY131" fmla="*/ 68581 h 232414"/>
              <a:gd name="connsiteX132" fmla="*/ 181098 w 1290758"/>
              <a:gd name="connsiteY132" fmla="*/ 116207 h 232414"/>
              <a:gd name="connsiteX133" fmla="*/ 64893 w 1290758"/>
              <a:gd name="connsiteY133" fmla="*/ 48578 h 232414"/>
              <a:gd name="connsiteX134" fmla="*/ 91563 w 1290758"/>
              <a:gd name="connsiteY134" fmla="*/ 0 h 232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290758" h="232414">
                <a:moveTo>
                  <a:pt x="1025010" y="157165"/>
                </a:moveTo>
                <a:cubicBezTo>
                  <a:pt x="1023105" y="159070"/>
                  <a:pt x="1019295" y="160023"/>
                  <a:pt x="1014533" y="160023"/>
                </a:cubicBezTo>
                <a:lnTo>
                  <a:pt x="1001198" y="160023"/>
                </a:lnTo>
                <a:cubicBezTo>
                  <a:pt x="990720" y="160023"/>
                  <a:pt x="984053" y="164785"/>
                  <a:pt x="984053" y="173358"/>
                </a:cubicBezTo>
                <a:cubicBezTo>
                  <a:pt x="984053" y="181931"/>
                  <a:pt x="990720" y="187646"/>
                  <a:pt x="1001198" y="187646"/>
                </a:cubicBezTo>
                <a:cubicBezTo>
                  <a:pt x="1011675" y="187646"/>
                  <a:pt x="1025010" y="180978"/>
                  <a:pt x="1025010" y="165738"/>
                </a:cubicBezTo>
                <a:close/>
                <a:moveTo>
                  <a:pt x="607816" y="157165"/>
                </a:moveTo>
                <a:cubicBezTo>
                  <a:pt x="605911" y="159070"/>
                  <a:pt x="602101" y="160023"/>
                  <a:pt x="597339" y="160023"/>
                </a:cubicBezTo>
                <a:lnTo>
                  <a:pt x="584004" y="160023"/>
                </a:lnTo>
                <a:cubicBezTo>
                  <a:pt x="573526" y="160023"/>
                  <a:pt x="566859" y="164785"/>
                  <a:pt x="566859" y="173358"/>
                </a:cubicBezTo>
                <a:cubicBezTo>
                  <a:pt x="566859" y="181931"/>
                  <a:pt x="573526" y="187646"/>
                  <a:pt x="584004" y="187646"/>
                </a:cubicBezTo>
                <a:cubicBezTo>
                  <a:pt x="594481" y="187646"/>
                  <a:pt x="607816" y="180978"/>
                  <a:pt x="607816" y="165738"/>
                </a:cubicBezTo>
                <a:close/>
                <a:moveTo>
                  <a:pt x="182050" y="116207"/>
                </a:moveTo>
                <a:cubicBezTo>
                  <a:pt x="193480" y="130495"/>
                  <a:pt x="203005" y="146687"/>
                  <a:pt x="210625" y="163833"/>
                </a:cubicBezTo>
                <a:cubicBezTo>
                  <a:pt x="178240" y="197171"/>
                  <a:pt x="137283" y="220984"/>
                  <a:pt x="91563" y="232414"/>
                </a:cubicBezTo>
                <a:cubicBezTo>
                  <a:pt x="86800" y="226699"/>
                  <a:pt x="82038" y="220031"/>
                  <a:pt x="78228" y="213364"/>
                </a:cubicBezTo>
                <a:cubicBezTo>
                  <a:pt x="73465" y="203838"/>
                  <a:pt x="68703" y="193361"/>
                  <a:pt x="64893" y="183836"/>
                </a:cubicBezTo>
                <a:cubicBezTo>
                  <a:pt x="111565" y="176215"/>
                  <a:pt x="152523" y="151450"/>
                  <a:pt x="182050" y="116207"/>
                </a:cubicBezTo>
                <a:close/>
                <a:moveTo>
                  <a:pt x="1226941" y="113349"/>
                </a:moveTo>
                <a:cubicBezTo>
                  <a:pt x="1212653" y="113349"/>
                  <a:pt x="1202176" y="121922"/>
                  <a:pt x="1199318" y="135257"/>
                </a:cubicBezTo>
                <a:lnTo>
                  <a:pt x="1253611" y="135257"/>
                </a:lnTo>
                <a:cubicBezTo>
                  <a:pt x="1251706" y="122874"/>
                  <a:pt x="1241228" y="113349"/>
                  <a:pt x="1226941" y="113349"/>
                </a:cubicBezTo>
                <a:close/>
                <a:moveTo>
                  <a:pt x="754501" y="87632"/>
                </a:moveTo>
                <a:lnTo>
                  <a:pt x="805936" y="87632"/>
                </a:lnTo>
                <a:lnTo>
                  <a:pt x="805936" y="209553"/>
                </a:lnTo>
                <a:lnTo>
                  <a:pt x="771646" y="209553"/>
                </a:lnTo>
                <a:lnTo>
                  <a:pt x="771646" y="117159"/>
                </a:lnTo>
                <a:lnTo>
                  <a:pt x="754501" y="117159"/>
                </a:lnTo>
                <a:close/>
                <a:moveTo>
                  <a:pt x="818319" y="87631"/>
                </a:moveTo>
                <a:lnTo>
                  <a:pt x="855466" y="87631"/>
                </a:lnTo>
                <a:lnTo>
                  <a:pt x="883089" y="172405"/>
                </a:lnTo>
                <a:lnTo>
                  <a:pt x="910711" y="87631"/>
                </a:lnTo>
                <a:lnTo>
                  <a:pt x="946906" y="87631"/>
                </a:lnTo>
                <a:lnTo>
                  <a:pt x="903091" y="209553"/>
                </a:lnTo>
                <a:lnTo>
                  <a:pt x="860229" y="209553"/>
                </a:lnTo>
                <a:close/>
                <a:moveTo>
                  <a:pt x="1226941" y="85726"/>
                </a:moveTo>
                <a:cubicBezTo>
                  <a:pt x="1263136" y="85726"/>
                  <a:pt x="1290758" y="107634"/>
                  <a:pt x="1290758" y="158117"/>
                </a:cubicBezTo>
                <a:lnTo>
                  <a:pt x="1290758" y="159070"/>
                </a:lnTo>
                <a:lnTo>
                  <a:pt x="1200271" y="159070"/>
                </a:lnTo>
                <a:cubicBezTo>
                  <a:pt x="1202176" y="172405"/>
                  <a:pt x="1212653" y="183835"/>
                  <a:pt x="1227893" y="183835"/>
                </a:cubicBezTo>
                <a:cubicBezTo>
                  <a:pt x="1243133" y="183835"/>
                  <a:pt x="1247896" y="179072"/>
                  <a:pt x="1252658" y="171452"/>
                </a:cubicBezTo>
                <a:lnTo>
                  <a:pt x="1288853" y="175262"/>
                </a:lnTo>
                <a:cubicBezTo>
                  <a:pt x="1278376" y="200980"/>
                  <a:pt x="1255516" y="213363"/>
                  <a:pt x="1227893" y="213363"/>
                </a:cubicBezTo>
                <a:cubicBezTo>
                  <a:pt x="1200271" y="213363"/>
                  <a:pt x="1164076" y="186693"/>
                  <a:pt x="1164076" y="149545"/>
                </a:cubicBezTo>
                <a:cubicBezTo>
                  <a:pt x="1164076" y="112396"/>
                  <a:pt x="1190746" y="85726"/>
                  <a:pt x="1226941" y="85726"/>
                </a:cubicBezTo>
                <a:close/>
                <a:moveTo>
                  <a:pt x="727831" y="85726"/>
                </a:moveTo>
                <a:cubicBezTo>
                  <a:pt x="743071" y="85726"/>
                  <a:pt x="734498" y="85726"/>
                  <a:pt x="737356" y="86679"/>
                </a:cubicBezTo>
                <a:cubicBezTo>
                  <a:pt x="737356" y="86679"/>
                  <a:pt x="737356" y="121922"/>
                  <a:pt x="737356" y="121922"/>
                </a:cubicBezTo>
                <a:lnTo>
                  <a:pt x="723068" y="121922"/>
                </a:lnTo>
                <a:cubicBezTo>
                  <a:pt x="705923" y="121922"/>
                  <a:pt x="697351" y="130494"/>
                  <a:pt x="697351" y="151450"/>
                </a:cubicBezTo>
                <a:lnTo>
                  <a:pt x="697351" y="209553"/>
                </a:lnTo>
                <a:lnTo>
                  <a:pt x="663061" y="209553"/>
                </a:lnTo>
                <a:lnTo>
                  <a:pt x="663061" y="87631"/>
                </a:lnTo>
                <a:lnTo>
                  <a:pt x="696398" y="87631"/>
                </a:lnTo>
                <a:lnTo>
                  <a:pt x="696398" y="106681"/>
                </a:lnTo>
                <a:cubicBezTo>
                  <a:pt x="701161" y="93346"/>
                  <a:pt x="712591" y="85726"/>
                  <a:pt x="727831" y="85726"/>
                </a:cubicBezTo>
                <a:close/>
                <a:moveTo>
                  <a:pt x="1007865" y="84774"/>
                </a:moveTo>
                <a:cubicBezTo>
                  <a:pt x="1037393" y="84774"/>
                  <a:pt x="1061205" y="97157"/>
                  <a:pt x="1061205" y="129542"/>
                </a:cubicBezTo>
                <a:lnTo>
                  <a:pt x="1061205" y="209553"/>
                </a:lnTo>
                <a:lnTo>
                  <a:pt x="1026915" y="209553"/>
                </a:lnTo>
                <a:lnTo>
                  <a:pt x="1026915" y="198123"/>
                </a:lnTo>
                <a:cubicBezTo>
                  <a:pt x="1020248" y="207648"/>
                  <a:pt x="1006913" y="212411"/>
                  <a:pt x="992625" y="212411"/>
                </a:cubicBezTo>
                <a:cubicBezTo>
                  <a:pt x="966908" y="212411"/>
                  <a:pt x="949763" y="194313"/>
                  <a:pt x="949763" y="174310"/>
                </a:cubicBezTo>
                <a:cubicBezTo>
                  <a:pt x="949763" y="154308"/>
                  <a:pt x="966908" y="137162"/>
                  <a:pt x="993578" y="137162"/>
                </a:cubicBezTo>
                <a:lnTo>
                  <a:pt x="1017390" y="137162"/>
                </a:lnTo>
                <a:cubicBezTo>
                  <a:pt x="1023105" y="137162"/>
                  <a:pt x="1025963" y="134305"/>
                  <a:pt x="1025963" y="129542"/>
                </a:cubicBezTo>
                <a:lnTo>
                  <a:pt x="1025010" y="128590"/>
                </a:lnTo>
                <a:cubicBezTo>
                  <a:pt x="1025010" y="120017"/>
                  <a:pt x="1018343" y="114302"/>
                  <a:pt x="1005008" y="114302"/>
                </a:cubicBezTo>
                <a:cubicBezTo>
                  <a:pt x="991673" y="114302"/>
                  <a:pt x="977385" y="120017"/>
                  <a:pt x="968813" y="125732"/>
                </a:cubicBezTo>
                <a:lnTo>
                  <a:pt x="955478" y="100014"/>
                </a:lnTo>
                <a:cubicBezTo>
                  <a:pt x="955478" y="100014"/>
                  <a:pt x="978338" y="84774"/>
                  <a:pt x="1007865" y="84774"/>
                </a:cubicBezTo>
                <a:close/>
                <a:moveTo>
                  <a:pt x="590671" y="84774"/>
                </a:moveTo>
                <a:cubicBezTo>
                  <a:pt x="620199" y="84774"/>
                  <a:pt x="644011" y="97157"/>
                  <a:pt x="644011" y="129542"/>
                </a:cubicBezTo>
                <a:lnTo>
                  <a:pt x="644011" y="209553"/>
                </a:lnTo>
                <a:lnTo>
                  <a:pt x="609721" y="209553"/>
                </a:lnTo>
                <a:lnTo>
                  <a:pt x="609721" y="198123"/>
                </a:lnTo>
                <a:cubicBezTo>
                  <a:pt x="603054" y="207648"/>
                  <a:pt x="589719" y="212411"/>
                  <a:pt x="575431" y="212411"/>
                </a:cubicBezTo>
                <a:cubicBezTo>
                  <a:pt x="549714" y="212411"/>
                  <a:pt x="532569" y="194313"/>
                  <a:pt x="532569" y="174310"/>
                </a:cubicBezTo>
                <a:cubicBezTo>
                  <a:pt x="532569" y="154308"/>
                  <a:pt x="549714" y="137162"/>
                  <a:pt x="576384" y="137162"/>
                </a:cubicBezTo>
                <a:lnTo>
                  <a:pt x="600196" y="137162"/>
                </a:lnTo>
                <a:cubicBezTo>
                  <a:pt x="605911" y="137162"/>
                  <a:pt x="608769" y="134305"/>
                  <a:pt x="608769" y="129542"/>
                </a:cubicBezTo>
                <a:lnTo>
                  <a:pt x="607816" y="128590"/>
                </a:lnTo>
                <a:cubicBezTo>
                  <a:pt x="607816" y="120017"/>
                  <a:pt x="601149" y="114302"/>
                  <a:pt x="587814" y="114302"/>
                </a:cubicBezTo>
                <a:cubicBezTo>
                  <a:pt x="574479" y="114302"/>
                  <a:pt x="560191" y="120017"/>
                  <a:pt x="551619" y="125732"/>
                </a:cubicBezTo>
                <a:lnTo>
                  <a:pt x="538284" y="100014"/>
                </a:lnTo>
                <a:cubicBezTo>
                  <a:pt x="538284" y="100014"/>
                  <a:pt x="561144" y="84774"/>
                  <a:pt x="590671" y="84774"/>
                </a:cubicBezTo>
                <a:close/>
                <a:moveTo>
                  <a:pt x="32507" y="46673"/>
                </a:moveTo>
                <a:cubicBezTo>
                  <a:pt x="43937" y="46673"/>
                  <a:pt x="54415" y="47626"/>
                  <a:pt x="64892" y="49531"/>
                </a:cubicBezTo>
                <a:cubicBezTo>
                  <a:pt x="62987" y="55246"/>
                  <a:pt x="61082" y="60961"/>
                  <a:pt x="59177" y="66676"/>
                </a:cubicBezTo>
                <a:cubicBezTo>
                  <a:pt x="48700" y="105729"/>
                  <a:pt x="50605" y="146687"/>
                  <a:pt x="64892" y="183835"/>
                </a:cubicBezTo>
                <a:cubicBezTo>
                  <a:pt x="54415" y="185740"/>
                  <a:pt x="43937" y="186693"/>
                  <a:pt x="32507" y="186693"/>
                </a:cubicBezTo>
                <a:cubicBezTo>
                  <a:pt x="24887" y="186693"/>
                  <a:pt x="17267" y="184788"/>
                  <a:pt x="9647" y="184788"/>
                </a:cubicBezTo>
                <a:cubicBezTo>
                  <a:pt x="-3688" y="139067"/>
                  <a:pt x="-2735" y="91441"/>
                  <a:pt x="9647" y="47626"/>
                </a:cubicBezTo>
                <a:cubicBezTo>
                  <a:pt x="17267" y="46673"/>
                  <a:pt x="21077" y="46673"/>
                  <a:pt x="32507" y="46673"/>
                </a:cubicBezTo>
                <a:close/>
                <a:moveTo>
                  <a:pt x="1092638" y="41911"/>
                </a:moveTo>
                <a:lnTo>
                  <a:pt x="1126928" y="41911"/>
                </a:lnTo>
                <a:lnTo>
                  <a:pt x="1126928" y="87631"/>
                </a:lnTo>
                <a:lnTo>
                  <a:pt x="1153598" y="87631"/>
                </a:lnTo>
                <a:lnTo>
                  <a:pt x="1153598" y="117159"/>
                </a:lnTo>
                <a:lnTo>
                  <a:pt x="1126928" y="117159"/>
                </a:lnTo>
                <a:lnTo>
                  <a:pt x="1126928" y="172405"/>
                </a:lnTo>
                <a:cubicBezTo>
                  <a:pt x="1126928" y="180025"/>
                  <a:pt x="1132643" y="180978"/>
                  <a:pt x="1138358" y="180978"/>
                </a:cubicBezTo>
                <a:cubicBezTo>
                  <a:pt x="1146930" y="180978"/>
                  <a:pt x="1154550" y="180978"/>
                  <a:pt x="1154550" y="180978"/>
                </a:cubicBezTo>
                <a:lnTo>
                  <a:pt x="1154550" y="210506"/>
                </a:lnTo>
                <a:cubicBezTo>
                  <a:pt x="1154550" y="210506"/>
                  <a:pt x="1137405" y="212411"/>
                  <a:pt x="1127880" y="212411"/>
                </a:cubicBezTo>
                <a:cubicBezTo>
                  <a:pt x="1110735" y="212411"/>
                  <a:pt x="1092638" y="209553"/>
                  <a:pt x="1092638" y="184788"/>
                </a:cubicBezTo>
                <a:lnTo>
                  <a:pt x="1092638" y="118112"/>
                </a:lnTo>
                <a:lnTo>
                  <a:pt x="1073588" y="118112"/>
                </a:lnTo>
                <a:lnTo>
                  <a:pt x="1073588" y="88584"/>
                </a:lnTo>
                <a:lnTo>
                  <a:pt x="1092638" y="88584"/>
                </a:lnTo>
                <a:close/>
                <a:moveTo>
                  <a:pt x="786886" y="23813"/>
                </a:moveTo>
                <a:cubicBezTo>
                  <a:pt x="799268" y="23813"/>
                  <a:pt x="808793" y="34291"/>
                  <a:pt x="808793" y="45721"/>
                </a:cubicBezTo>
                <a:cubicBezTo>
                  <a:pt x="808793" y="57151"/>
                  <a:pt x="799268" y="67629"/>
                  <a:pt x="786886" y="67629"/>
                </a:cubicBezTo>
                <a:cubicBezTo>
                  <a:pt x="774503" y="67629"/>
                  <a:pt x="764978" y="58104"/>
                  <a:pt x="764978" y="45721"/>
                </a:cubicBezTo>
                <a:cubicBezTo>
                  <a:pt x="764978" y="33338"/>
                  <a:pt x="774503" y="23813"/>
                  <a:pt x="786886" y="23813"/>
                </a:cubicBezTo>
                <a:close/>
                <a:moveTo>
                  <a:pt x="478277" y="23813"/>
                </a:moveTo>
                <a:lnTo>
                  <a:pt x="512567" y="23813"/>
                </a:lnTo>
                <a:lnTo>
                  <a:pt x="512567" y="209553"/>
                </a:lnTo>
                <a:lnTo>
                  <a:pt x="478277" y="209553"/>
                </a:lnTo>
                <a:close/>
                <a:moveTo>
                  <a:pt x="367787" y="20003"/>
                </a:moveTo>
                <a:cubicBezTo>
                  <a:pt x="423032" y="20003"/>
                  <a:pt x="447797" y="45721"/>
                  <a:pt x="459227" y="89537"/>
                </a:cubicBezTo>
                <a:lnTo>
                  <a:pt x="418269" y="89537"/>
                </a:lnTo>
                <a:cubicBezTo>
                  <a:pt x="411602" y="67629"/>
                  <a:pt x="392552" y="54294"/>
                  <a:pt x="368739" y="54294"/>
                </a:cubicBezTo>
                <a:cubicBezTo>
                  <a:pt x="333497" y="54294"/>
                  <a:pt x="310637" y="80964"/>
                  <a:pt x="310637" y="116207"/>
                </a:cubicBezTo>
                <a:cubicBezTo>
                  <a:pt x="310637" y="151450"/>
                  <a:pt x="333497" y="178121"/>
                  <a:pt x="368739" y="178121"/>
                </a:cubicBezTo>
                <a:cubicBezTo>
                  <a:pt x="393504" y="178121"/>
                  <a:pt x="412554" y="164785"/>
                  <a:pt x="419222" y="142877"/>
                </a:cubicBezTo>
                <a:lnTo>
                  <a:pt x="459227" y="142877"/>
                </a:lnTo>
                <a:cubicBezTo>
                  <a:pt x="448749" y="186693"/>
                  <a:pt x="409697" y="212411"/>
                  <a:pt x="367787" y="212411"/>
                </a:cubicBezTo>
                <a:cubicBezTo>
                  <a:pt x="325877" y="212411"/>
                  <a:pt x="270632" y="172405"/>
                  <a:pt x="270632" y="116207"/>
                </a:cubicBezTo>
                <a:cubicBezTo>
                  <a:pt x="270632" y="60009"/>
                  <a:pt x="312542" y="20003"/>
                  <a:pt x="367787" y="20003"/>
                </a:cubicBezTo>
                <a:close/>
                <a:moveTo>
                  <a:pt x="91563" y="0"/>
                </a:moveTo>
                <a:cubicBezTo>
                  <a:pt x="137283" y="11430"/>
                  <a:pt x="178240" y="36196"/>
                  <a:pt x="209673" y="68581"/>
                </a:cubicBezTo>
                <a:cubicBezTo>
                  <a:pt x="203005" y="85726"/>
                  <a:pt x="192528" y="101919"/>
                  <a:pt x="181098" y="116207"/>
                </a:cubicBezTo>
                <a:cubicBezTo>
                  <a:pt x="152523" y="80964"/>
                  <a:pt x="111565" y="56198"/>
                  <a:pt x="64893" y="48578"/>
                </a:cubicBezTo>
                <a:cubicBezTo>
                  <a:pt x="71560" y="31433"/>
                  <a:pt x="80133" y="15240"/>
                  <a:pt x="91563" y="0"/>
                </a:cubicBezTo>
                <a:close/>
              </a:path>
            </a:pathLst>
          </a:custGeom>
          <a:solidFill>
            <a:schemeClr val="bg1"/>
          </a:solidFill>
          <a:ln w="7757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4568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Stars - Full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"/>
            <a:ext cx="12192004" cy="6858003"/>
          </a:xfrm>
          <a:prstGeom prst="rect">
            <a:avLst/>
          </a:prstGeom>
        </p:spPr>
      </p:pic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9C182B8-C7DD-EE7B-F51B-FA5E11F3C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9151" y="4274031"/>
            <a:ext cx="5473700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Forename Surname</a:t>
            </a:r>
            <a:endParaRPr lang="en-GB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7E298FBE-14CA-2668-CBA1-51444BE878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9150" y="4540162"/>
            <a:ext cx="5473699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forename.surname@clarivate.com</a:t>
            </a:r>
            <a:endParaRPr lang="en-GB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6C38E137-2FCE-14E8-AECF-571F9A547E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59151" y="4834830"/>
            <a:ext cx="5473699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7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+000 0000 0000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EC7D1E-62E3-3E63-06C1-118A7ED2A8FB}"/>
              </a:ext>
            </a:extLst>
          </p:cNvPr>
          <p:cNvSpPr txBox="1"/>
          <p:nvPr userDrawn="1"/>
        </p:nvSpPr>
        <p:spPr>
          <a:xfrm>
            <a:off x="8901583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2025 Clarivate. All rights reserved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263544-8F78-4294-9638-4A3F4638532F}"/>
              </a:ext>
            </a:extLst>
          </p:cNvPr>
          <p:cNvSpPr txBox="1"/>
          <p:nvPr userDrawn="1"/>
        </p:nvSpPr>
        <p:spPr>
          <a:xfrm>
            <a:off x="481401" y="6065125"/>
            <a:ext cx="547370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900" dirty="0">
                <a:solidFill>
                  <a:schemeClr val="bg1"/>
                </a:solidFill>
                <a:latin typeface="+mj-lt"/>
              </a:rPr>
              <a:t>About Clarivate</a:t>
            </a:r>
          </a:p>
          <a:p>
            <a:r>
              <a:rPr lang="en-GB" sz="900" b="0" i="0" u="none" strike="noStrike" dirty="0">
                <a:solidFill>
                  <a:schemeClr val="bg1"/>
                </a:solidFill>
                <a:effectLst/>
              </a:rPr>
              <a:t>Clarivate is a leading global provider of transformative intelligence. We offer enriched data, </a:t>
            </a:r>
            <a:br>
              <a:rPr lang="en-GB" sz="900" b="0" i="0" u="none" strike="noStrike" dirty="0">
                <a:solidFill>
                  <a:schemeClr val="bg1"/>
                </a:solidFill>
                <a:effectLst/>
              </a:rPr>
            </a:br>
            <a:r>
              <a:rPr lang="en-GB" sz="900" b="0" i="0" u="none" strike="noStrike" dirty="0">
                <a:solidFill>
                  <a:schemeClr val="bg1"/>
                </a:solidFill>
                <a:effectLst/>
              </a:rPr>
              <a:t>insights &amp; analytics, workflow solutions and expert services in the areas of Academia &amp; Government, Intellectual Property and Life Sciences &amp; Healthcare. For more information, please visit clarivate.com.</a:t>
            </a:r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6" name="Graphic 5" descr="Think forward">
            <a:extLst>
              <a:ext uri="{FF2B5EF4-FFF2-40B4-BE49-F238E27FC236}">
                <a16:creationId xmlns:a16="http://schemas.microsoft.com/office/drawing/2014/main" id="{2CEF77C7-B5A1-31CB-8FC6-56E825862A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188"/>
          <a:stretch/>
        </p:blipFill>
        <p:spPr>
          <a:xfrm>
            <a:off x="3935413" y="3163140"/>
            <a:ext cx="4321175" cy="531720"/>
          </a:xfrm>
          <a:prstGeom prst="rect">
            <a:avLst/>
          </a:prstGeom>
        </p:spPr>
      </p:pic>
      <p:sp>
        <p:nvSpPr>
          <p:cNvPr id="7" name="**COMPOUND SHAPE CUT OUT**">
            <a:extLst>
              <a:ext uri="{FF2B5EF4-FFF2-40B4-BE49-F238E27FC236}">
                <a16:creationId xmlns:a16="http://schemas.microsoft.com/office/drawing/2014/main" id="{D72FC49D-CB77-183A-2E8C-B5A40B9D2410}"/>
              </a:ext>
            </a:extLst>
          </p:cNvPr>
          <p:cNvSpPr/>
          <p:nvPr userDrawn="1"/>
        </p:nvSpPr>
        <p:spPr>
          <a:xfrm>
            <a:off x="5342592" y="438620"/>
            <a:ext cx="1506816" cy="271318"/>
          </a:xfrm>
          <a:custGeom>
            <a:avLst/>
            <a:gdLst>
              <a:gd name="connsiteX0" fmla="*/ 1025010 w 1290758"/>
              <a:gd name="connsiteY0" fmla="*/ 157165 h 232414"/>
              <a:gd name="connsiteX1" fmla="*/ 1014533 w 1290758"/>
              <a:gd name="connsiteY1" fmla="*/ 160023 h 232414"/>
              <a:gd name="connsiteX2" fmla="*/ 1001198 w 1290758"/>
              <a:gd name="connsiteY2" fmla="*/ 160023 h 232414"/>
              <a:gd name="connsiteX3" fmla="*/ 984053 w 1290758"/>
              <a:gd name="connsiteY3" fmla="*/ 173358 h 232414"/>
              <a:gd name="connsiteX4" fmla="*/ 1001198 w 1290758"/>
              <a:gd name="connsiteY4" fmla="*/ 187646 h 232414"/>
              <a:gd name="connsiteX5" fmla="*/ 1025010 w 1290758"/>
              <a:gd name="connsiteY5" fmla="*/ 165738 h 232414"/>
              <a:gd name="connsiteX6" fmla="*/ 607816 w 1290758"/>
              <a:gd name="connsiteY6" fmla="*/ 157165 h 232414"/>
              <a:gd name="connsiteX7" fmla="*/ 597339 w 1290758"/>
              <a:gd name="connsiteY7" fmla="*/ 160023 h 232414"/>
              <a:gd name="connsiteX8" fmla="*/ 584004 w 1290758"/>
              <a:gd name="connsiteY8" fmla="*/ 160023 h 232414"/>
              <a:gd name="connsiteX9" fmla="*/ 566859 w 1290758"/>
              <a:gd name="connsiteY9" fmla="*/ 173358 h 232414"/>
              <a:gd name="connsiteX10" fmla="*/ 584004 w 1290758"/>
              <a:gd name="connsiteY10" fmla="*/ 187646 h 232414"/>
              <a:gd name="connsiteX11" fmla="*/ 607816 w 1290758"/>
              <a:gd name="connsiteY11" fmla="*/ 165738 h 232414"/>
              <a:gd name="connsiteX12" fmla="*/ 182050 w 1290758"/>
              <a:gd name="connsiteY12" fmla="*/ 116207 h 232414"/>
              <a:gd name="connsiteX13" fmla="*/ 210625 w 1290758"/>
              <a:gd name="connsiteY13" fmla="*/ 163833 h 232414"/>
              <a:gd name="connsiteX14" fmla="*/ 91563 w 1290758"/>
              <a:gd name="connsiteY14" fmla="*/ 232414 h 232414"/>
              <a:gd name="connsiteX15" fmla="*/ 78228 w 1290758"/>
              <a:gd name="connsiteY15" fmla="*/ 213364 h 232414"/>
              <a:gd name="connsiteX16" fmla="*/ 64893 w 1290758"/>
              <a:gd name="connsiteY16" fmla="*/ 183836 h 232414"/>
              <a:gd name="connsiteX17" fmla="*/ 182050 w 1290758"/>
              <a:gd name="connsiteY17" fmla="*/ 116207 h 232414"/>
              <a:gd name="connsiteX18" fmla="*/ 1226941 w 1290758"/>
              <a:gd name="connsiteY18" fmla="*/ 113349 h 232414"/>
              <a:gd name="connsiteX19" fmla="*/ 1199318 w 1290758"/>
              <a:gd name="connsiteY19" fmla="*/ 135257 h 232414"/>
              <a:gd name="connsiteX20" fmla="*/ 1253611 w 1290758"/>
              <a:gd name="connsiteY20" fmla="*/ 135257 h 232414"/>
              <a:gd name="connsiteX21" fmla="*/ 1226941 w 1290758"/>
              <a:gd name="connsiteY21" fmla="*/ 113349 h 232414"/>
              <a:gd name="connsiteX22" fmla="*/ 754501 w 1290758"/>
              <a:gd name="connsiteY22" fmla="*/ 87632 h 232414"/>
              <a:gd name="connsiteX23" fmla="*/ 805936 w 1290758"/>
              <a:gd name="connsiteY23" fmla="*/ 87632 h 232414"/>
              <a:gd name="connsiteX24" fmla="*/ 805936 w 1290758"/>
              <a:gd name="connsiteY24" fmla="*/ 209553 h 232414"/>
              <a:gd name="connsiteX25" fmla="*/ 771646 w 1290758"/>
              <a:gd name="connsiteY25" fmla="*/ 209553 h 232414"/>
              <a:gd name="connsiteX26" fmla="*/ 771646 w 1290758"/>
              <a:gd name="connsiteY26" fmla="*/ 117159 h 232414"/>
              <a:gd name="connsiteX27" fmla="*/ 754501 w 1290758"/>
              <a:gd name="connsiteY27" fmla="*/ 117159 h 232414"/>
              <a:gd name="connsiteX28" fmla="*/ 818319 w 1290758"/>
              <a:gd name="connsiteY28" fmla="*/ 87631 h 232414"/>
              <a:gd name="connsiteX29" fmla="*/ 855466 w 1290758"/>
              <a:gd name="connsiteY29" fmla="*/ 87631 h 232414"/>
              <a:gd name="connsiteX30" fmla="*/ 883089 w 1290758"/>
              <a:gd name="connsiteY30" fmla="*/ 172405 h 232414"/>
              <a:gd name="connsiteX31" fmla="*/ 910711 w 1290758"/>
              <a:gd name="connsiteY31" fmla="*/ 87631 h 232414"/>
              <a:gd name="connsiteX32" fmla="*/ 946906 w 1290758"/>
              <a:gd name="connsiteY32" fmla="*/ 87631 h 232414"/>
              <a:gd name="connsiteX33" fmla="*/ 903091 w 1290758"/>
              <a:gd name="connsiteY33" fmla="*/ 209553 h 232414"/>
              <a:gd name="connsiteX34" fmla="*/ 860229 w 1290758"/>
              <a:gd name="connsiteY34" fmla="*/ 209553 h 232414"/>
              <a:gd name="connsiteX35" fmla="*/ 1226941 w 1290758"/>
              <a:gd name="connsiteY35" fmla="*/ 85726 h 232414"/>
              <a:gd name="connsiteX36" fmla="*/ 1290758 w 1290758"/>
              <a:gd name="connsiteY36" fmla="*/ 158117 h 232414"/>
              <a:gd name="connsiteX37" fmla="*/ 1290758 w 1290758"/>
              <a:gd name="connsiteY37" fmla="*/ 159070 h 232414"/>
              <a:gd name="connsiteX38" fmla="*/ 1200271 w 1290758"/>
              <a:gd name="connsiteY38" fmla="*/ 159070 h 232414"/>
              <a:gd name="connsiteX39" fmla="*/ 1227893 w 1290758"/>
              <a:gd name="connsiteY39" fmla="*/ 183835 h 232414"/>
              <a:gd name="connsiteX40" fmla="*/ 1252658 w 1290758"/>
              <a:gd name="connsiteY40" fmla="*/ 171452 h 232414"/>
              <a:gd name="connsiteX41" fmla="*/ 1288853 w 1290758"/>
              <a:gd name="connsiteY41" fmla="*/ 175262 h 232414"/>
              <a:gd name="connsiteX42" fmla="*/ 1227893 w 1290758"/>
              <a:gd name="connsiteY42" fmla="*/ 213363 h 232414"/>
              <a:gd name="connsiteX43" fmla="*/ 1164076 w 1290758"/>
              <a:gd name="connsiteY43" fmla="*/ 149545 h 232414"/>
              <a:gd name="connsiteX44" fmla="*/ 1226941 w 1290758"/>
              <a:gd name="connsiteY44" fmla="*/ 85726 h 232414"/>
              <a:gd name="connsiteX45" fmla="*/ 727831 w 1290758"/>
              <a:gd name="connsiteY45" fmla="*/ 85726 h 232414"/>
              <a:gd name="connsiteX46" fmla="*/ 737356 w 1290758"/>
              <a:gd name="connsiteY46" fmla="*/ 86679 h 232414"/>
              <a:gd name="connsiteX47" fmla="*/ 737356 w 1290758"/>
              <a:gd name="connsiteY47" fmla="*/ 121922 h 232414"/>
              <a:gd name="connsiteX48" fmla="*/ 723068 w 1290758"/>
              <a:gd name="connsiteY48" fmla="*/ 121922 h 232414"/>
              <a:gd name="connsiteX49" fmla="*/ 697351 w 1290758"/>
              <a:gd name="connsiteY49" fmla="*/ 151450 h 232414"/>
              <a:gd name="connsiteX50" fmla="*/ 697351 w 1290758"/>
              <a:gd name="connsiteY50" fmla="*/ 209553 h 232414"/>
              <a:gd name="connsiteX51" fmla="*/ 663061 w 1290758"/>
              <a:gd name="connsiteY51" fmla="*/ 209553 h 232414"/>
              <a:gd name="connsiteX52" fmla="*/ 663061 w 1290758"/>
              <a:gd name="connsiteY52" fmla="*/ 87631 h 232414"/>
              <a:gd name="connsiteX53" fmla="*/ 696398 w 1290758"/>
              <a:gd name="connsiteY53" fmla="*/ 87631 h 232414"/>
              <a:gd name="connsiteX54" fmla="*/ 696398 w 1290758"/>
              <a:gd name="connsiteY54" fmla="*/ 106681 h 232414"/>
              <a:gd name="connsiteX55" fmla="*/ 727831 w 1290758"/>
              <a:gd name="connsiteY55" fmla="*/ 85726 h 232414"/>
              <a:gd name="connsiteX56" fmla="*/ 1007865 w 1290758"/>
              <a:gd name="connsiteY56" fmla="*/ 84774 h 232414"/>
              <a:gd name="connsiteX57" fmla="*/ 1061205 w 1290758"/>
              <a:gd name="connsiteY57" fmla="*/ 129542 h 232414"/>
              <a:gd name="connsiteX58" fmla="*/ 1061205 w 1290758"/>
              <a:gd name="connsiteY58" fmla="*/ 209553 h 232414"/>
              <a:gd name="connsiteX59" fmla="*/ 1026915 w 1290758"/>
              <a:gd name="connsiteY59" fmla="*/ 209553 h 232414"/>
              <a:gd name="connsiteX60" fmla="*/ 1026915 w 1290758"/>
              <a:gd name="connsiteY60" fmla="*/ 198123 h 232414"/>
              <a:gd name="connsiteX61" fmla="*/ 992625 w 1290758"/>
              <a:gd name="connsiteY61" fmla="*/ 212411 h 232414"/>
              <a:gd name="connsiteX62" fmla="*/ 949763 w 1290758"/>
              <a:gd name="connsiteY62" fmla="*/ 174310 h 232414"/>
              <a:gd name="connsiteX63" fmla="*/ 993578 w 1290758"/>
              <a:gd name="connsiteY63" fmla="*/ 137162 h 232414"/>
              <a:gd name="connsiteX64" fmla="*/ 1017390 w 1290758"/>
              <a:gd name="connsiteY64" fmla="*/ 137162 h 232414"/>
              <a:gd name="connsiteX65" fmla="*/ 1025963 w 1290758"/>
              <a:gd name="connsiteY65" fmla="*/ 129542 h 232414"/>
              <a:gd name="connsiteX66" fmla="*/ 1025010 w 1290758"/>
              <a:gd name="connsiteY66" fmla="*/ 128590 h 232414"/>
              <a:gd name="connsiteX67" fmla="*/ 1005008 w 1290758"/>
              <a:gd name="connsiteY67" fmla="*/ 114302 h 232414"/>
              <a:gd name="connsiteX68" fmla="*/ 968813 w 1290758"/>
              <a:gd name="connsiteY68" fmla="*/ 125732 h 232414"/>
              <a:gd name="connsiteX69" fmla="*/ 955478 w 1290758"/>
              <a:gd name="connsiteY69" fmla="*/ 100014 h 232414"/>
              <a:gd name="connsiteX70" fmla="*/ 1007865 w 1290758"/>
              <a:gd name="connsiteY70" fmla="*/ 84774 h 232414"/>
              <a:gd name="connsiteX71" fmla="*/ 590671 w 1290758"/>
              <a:gd name="connsiteY71" fmla="*/ 84774 h 232414"/>
              <a:gd name="connsiteX72" fmla="*/ 644011 w 1290758"/>
              <a:gd name="connsiteY72" fmla="*/ 129542 h 232414"/>
              <a:gd name="connsiteX73" fmla="*/ 644011 w 1290758"/>
              <a:gd name="connsiteY73" fmla="*/ 209553 h 232414"/>
              <a:gd name="connsiteX74" fmla="*/ 609721 w 1290758"/>
              <a:gd name="connsiteY74" fmla="*/ 209553 h 232414"/>
              <a:gd name="connsiteX75" fmla="*/ 609721 w 1290758"/>
              <a:gd name="connsiteY75" fmla="*/ 198123 h 232414"/>
              <a:gd name="connsiteX76" fmla="*/ 575431 w 1290758"/>
              <a:gd name="connsiteY76" fmla="*/ 212411 h 232414"/>
              <a:gd name="connsiteX77" fmla="*/ 532569 w 1290758"/>
              <a:gd name="connsiteY77" fmla="*/ 174310 h 232414"/>
              <a:gd name="connsiteX78" fmla="*/ 576384 w 1290758"/>
              <a:gd name="connsiteY78" fmla="*/ 137162 h 232414"/>
              <a:gd name="connsiteX79" fmla="*/ 600196 w 1290758"/>
              <a:gd name="connsiteY79" fmla="*/ 137162 h 232414"/>
              <a:gd name="connsiteX80" fmla="*/ 608769 w 1290758"/>
              <a:gd name="connsiteY80" fmla="*/ 129542 h 232414"/>
              <a:gd name="connsiteX81" fmla="*/ 607816 w 1290758"/>
              <a:gd name="connsiteY81" fmla="*/ 128590 h 232414"/>
              <a:gd name="connsiteX82" fmla="*/ 587814 w 1290758"/>
              <a:gd name="connsiteY82" fmla="*/ 114302 h 232414"/>
              <a:gd name="connsiteX83" fmla="*/ 551619 w 1290758"/>
              <a:gd name="connsiteY83" fmla="*/ 125732 h 232414"/>
              <a:gd name="connsiteX84" fmla="*/ 538284 w 1290758"/>
              <a:gd name="connsiteY84" fmla="*/ 100014 h 232414"/>
              <a:gd name="connsiteX85" fmla="*/ 590671 w 1290758"/>
              <a:gd name="connsiteY85" fmla="*/ 84774 h 232414"/>
              <a:gd name="connsiteX86" fmla="*/ 32507 w 1290758"/>
              <a:gd name="connsiteY86" fmla="*/ 46673 h 232414"/>
              <a:gd name="connsiteX87" fmla="*/ 64892 w 1290758"/>
              <a:gd name="connsiteY87" fmla="*/ 49531 h 232414"/>
              <a:gd name="connsiteX88" fmla="*/ 59177 w 1290758"/>
              <a:gd name="connsiteY88" fmla="*/ 66676 h 232414"/>
              <a:gd name="connsiteX89" fmla="*/ 64892 w 1290758"/>
              <a:gd name="connsiteY89" fmla="*/ 183835 h 232414"/>
              <a:gd name="connsiteX90" fmla="*/ 32507 w 1290758"/>
              <a:gd name="connsiteY90" fmla="*/ 186693 h 232414"/>
              <a:gd name="connsiteX91" fmla="*/ 9647 w 1290758"/>
              <a:gd name="connsiteY91" fmla="*/ 184788 h 232414"/>
              <a:gd name="connsiteX92" fmla="*/ 9647 w 1290758"/>
              <a:gd name="connsiteY92" fmla="*/ 47626 h 232414"/>
              <a:gd name="connsiteX93" fmla="*/ 32507 w 1290758"/>
              <a:gd name="connsiteY93" fmla="*/ 46673 h 232414"/>
              <a:gd name="connsiteX94" fmla="*/ 1092638 w 1290758"/>
              <a:gd name="connsiteY94" fmla="*/ 41911 h 232414"/>
              <a:gd name="connsiteX95" fmla="*/ 1126928 w 1290758"/>
              <a:gd name="connsiteY95" fmla="*/ 41911 h 232414"/>
              <a:gd name="connsiteX96" fmla="*/ 1126928 w 1290758"/>
              <a:gd name="connsiteY96" fmla="*/ 87631 h 232414"/>
              <a:gd name="connsiteX97" fmla="*/ 1153598 w 1290758"/>
              <a:gd name="connsiteY97" fmla="*/ 87631 h 232414"/>
              <a:gd name="connsiteX98" fmla="*/ 1153598 w 1290758"/>
              <a:gd name="connsiteY98" fmla="*/ 117159 h 232414"/>
              <a:gd name="connsiteX99" fmla="*/ 1126928 w 1290758"/>
              <a:gd name="connsiteY99" fmla="*/ 117159 h 232414"/>
              <a:gd name="connsiteX100" fmla="*/ 1126928 w 1290758"/>
              <a:gd name="connsiteY100" fmla="*/ 172405 h 232414"/>
              <a:gd name="connsiteX101" fmla="*/ 1138358 w 1290758"/>
              <a:gd name="connsiteY101" fmla="*/ 180978 h 232414"/>
              <a:gd name="connsiteX102" fmla="*/ 1154550 w 1290758"/>
              <a:gd name="connsiteY102" fmla="*/ 180978 h 232414"/>
              <a:gd name="connsiteX103" fmla="*/ 1154550 w 1290758"/>
              <a:gd name="connsiteY103" fmla="*/ 210506 h 232414"/>
              <a:gd name="connsiteX104" fmla="*/ 1127880 w 1290758"/>
              <a:gd name="connsiteY104" fmla="*/ 212411 h 232414"/>
              <a:gd name="connsiteX105" fmla="*/ 1092638 w 1290758"/>
              <a:gd name="connsiteY105" fmla="*/ 184788 h 232414"/>
              <a:gd name="connsiteX106" fmla="*/ 1092638 w 1290758"/>
              <a:gd name="connsiteY106" fmla="*/ 118112 h 232414"/>
              <a:gd name="connsiteX107" fmla="*/ 1073588 w 1290758"/>
              <a:gd name="connsiteY107" fmla="*/ 118112 h 232414"/>
              <a:gd name="connsiteX108" fmla="*/ 1073588 w 1290758"/>
              <a:gd name="connsiteY108" fmla="*/ 88584 h 232414"/>
              <a:gd name="connsiteX109" fmla="*/ 1092638 w 1290758"/>
              <a:gd name="connsiteY109" fmla="*/ 88584 h 232414"/>
              <a:gd name="connsiteX110" fmla="*/ 786886 w 1290758"/>
              <a:gd name="connsiteY110" fmla="*/ 23813 h 232414"/>
              <a:gd name="connsiteX111" fmla="*/ 808793 w 1290758"/>
              <a:gd name="connsiteY111" fmla="*/ 45721 h 232414"/>
              <a:gd name="connsiteX112" fmla="*/ 786886 w 1290758"/>
              <a:gd name="connsiteY112" fmla="*/ 67629 h 232414"/>
              <a:gd name="connsiteX113" fmla="*/ 764978 w 1290758"/>
              <a:gd name="connsiteY113" fmla="*/ 45721 h 232414"/>
              <a:gd name="connsiteX114" fmla="*/ 786886 w 1290758"/>
              <a:gd name="connsiteY114" fmla="*/ 23813 h 232414"/>
              <a:gd name="connsiteX115" fmla="*/ 478277 w 1290758"/>
              <a:gd name="connsiteY115" fmla="*/ 23813 h 232414"/>
              <a:gd name="connsiteX116" fmla="*/ 512567 w 1290758"/>
              <a:gd name="connsiteY116" fmla="*/ 23813 h 232414"/>
              <a:gd name="connsiteX117" fmla="*/ 512567 w 1290758"/>
              <a:gd name="connsiteY117" fmla="*/ 209553 h 232414"/>
              <a:gd name="connsiteX118" fmla="*/ 478277 w 1290758"/>
              <a:gd name="connsiteY118" fmla="*/ 209553 h 232414"/>
              <a:gd name="connsiteX119" fmla="*/ 367787 w 1290758"/>
              <a:gd name="connsiteY119" fmla="*/ 20003 h 232414"/>
              <a:gd name="connsiteX120" fmla="*/ 459227 w 1290758"/>
              <a:gd name="connsiteY120" fmla="*/ 89537 h 232414"/>
              <a:gd name="connsiteX121" fmla="*/ 418269 w 1290758"/>
              <a:gd name="connsiteY121" fmla="*/ 89537 h 232414"/>
              <a:gd name="connsiteX122" fmla="*/ 368739 w 1290758"/>
              <a:gd name="connsiteY122" fmla="*/ 54294 h 232414"/>
              <a:gd name="connsiteX123" fmla="*/ 310637 w 1290758"/>
              <a:gd name="connsiteY123" fmla="*/ 116207 h 232414"/>
              <a:gd name="connsiteX124" fmla="*/ 368739 w 1290758"/>
              <a:gd name="connsiteY124" fmla="*/ 178121 h 232414"/>
              <a:gd name="connsiteX125" fmla="*/ 419222 w 1290758"/>
              <a:gd name="connsiteY125" fmla="*/ 142877 h 232414"/>
              <a:gd name="connsiteX126" fmla="*/ 459227 w 1290758"/>
              <a:gd name="connsiteY126" fmla="*/ 142877 h 232414"/>
              <a:gd name="connsiteX127" fmla="*/ 367787 w 1290758"/>
              <a:gd name="connsiteY127" fmla="*/ 212411 h 232414"/>
              <a:gd name="connsiteX128" fmla="*/ 270632 w 1290758"/>
              <a:gd name="connsiteY128" fmla="*/ 116207 h 232414"/>
              <a:gd name="connsiteX129" fmla="*/ 367787 w 1290758"/>
              <a:gd name="connsiteY129" fmla="*/ 20003 h 232414"/>
              <a:gd name="connsiteX130" fmla="*/ 91563 w 1290758"/>
              <a:gd name="connsiteY130" fmla="*/ 0 h 232414"/>
              <a:gd name="connsiteX131" fmla="*/ 209673 w 1290758"/>
              <a:gd name="connsiteY131" fmla="*/ 68581 h 232414"/>
              <a:gd name="connsiteX132" fmla="*/ 181098 w 1290758"/>
              <a:gd name="connsiteY132" fmla="*/ 116207 h 232414"/>
              <a:gd name="connsiteX133" fmla="*/ 64893 w 1290758"/>
              <a:gd name="connsiteY133" fmla="*/ 48578 h 232414"/>
              <a:gd name="connsiteX134" fmla="*/ 91563 w 1290758"/>
              <a:gd name="connsiteY134" fmla="*/ 0 h 232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290758" h="232414">
                <a:moveTo>
                  <a:pt x="1025010" y="157165"/>
                </a:moveTo>
                <a:cubicBezTo>
                  <a:pt x="1023105" y="159070"/>
                  <a:pt x="1019295" y="160023"/>
                  <a:pt x="1014533" y="160023"/>
                </a:cubicBezTo>
                <a:lnTo>
                  <a:pt x="1001198" y="160023"/>
                </a:lnTo>
                <a:cubicBezTo>
                  <a:pt x="990720" y="160023"/>
                  <a:pt x="984053" y="164785"/>
                  <a:pt x="984053" y="173358"/>
                </a:cubicBezTo>
                <a:cubicBezTo>
                  <a:pt x="984053" y="181931"/>
                  <a:pt x="990720" y="187646"/>
                  <a:pt x="1001198" y="187646"/>
                </a:cubicBezTo>
                <a:cubicBezTo>
                  <a:pt x="1011675" y="187646"/>
                  <a:pt x="1025010" y="180978"/>
                  <a:pt x="1025010" y="165738"/>
                </a:cubicBezTo>
                <a:close/>
                <a:moveTo>
                  <a:pt x="607816" y="157165"/>
                </a:moveTo>
                <a:cubicBezTo>
                  <a:pt x="605911" y="159070"/>
                  <a:pt x="602101" y="160023"/>
                  <a:pt x="597339" y="160023"/>
                </a:cubicBezTo>
                <a:lnTo>
                  <a:pt x="584004" y="160023"/>
                </a:lnTo>
                <a:cubicBezTo>
                  <a:pt x="573526" y="160023"/>
                  <a:pt x="566859" y="164785"/>
                  <a:pt x="566859" y="173358"/>
                </a:cubicBezTo>
                <a:cubicBezTo>
                  <a:pt x="566859" y="181931"/>
                  <a:pt x="573526" y="187646"/>
                  <a:pt x="584004" y="187646"/>
                </a:cubicBezTo>
                <a:cubicBezTo>
                  <a:pt x="594481" y="187646"/>
                  <a:pt x="607816" y="180978"/>
                  <a:pt x="607816" y="165738"/>
                </a:cubicBezTo>
                <a:close/>
                <a:moveTo>
                  <a:pt x="182050" y="116207"/>
                </a:moveTo>
                <a:cubicBezTo>
                  <a:pt x="193480" y="130495"/>
                  <a:pt x="203005" y="146687"/>
                  <a:pt x="210625" y="163833"/>
                </a:cubicBezTo>
                <a:cubicBezTo>
                  <a:pt x="178240" y="197171"/>
                  <a:pt x="137283" y="220984"/>
                  <a:pt x="91563" y="232414"/>
                </a:cubicBezTo>
                <a:cubicBezTo>
                  <a:pt x="86800" y="226699"/>
                  <a:pt x="82038" y="220031"/>
                  <a:pt x="78228" y="213364"/>
                </a:cubicBezTo>
                <a:cubicBezTo>
                  <a:pt x="73465" y="203838"/>
                  <a:pt x="68703" y="193361"/>
                  <a:pt x="64893" y="183836"/>
                </a:cubicBezTo>
                <a:cubicBezTo>
                  <a:pt x="111565" y="176215"/>
                  <a:pt x="152523" y="151450"/>
                  <a:pt x="182050" y="116207"/>
                </a:cubicBezTo>
                <a:close/>
                <a:moveTo>
                  <a:pt x="1226941" y="113349"/>
                </a:moveTo>
                <a:cubicBezTo>
                  <a:pt x="1212653" y="113349"/>
                  <a:pt x="1202176" y="121922"/>
                  <a:pt x="1199318" y="135257"/>
                </a:cubicBezTo>
                <a:lnTo>
                  <a:pt x="1253611" y="135257"/>
                </a:lnTo>
                <a:cubicBezTo>
                  <a:pt x="1251706" y="122874"/>
                  <a:pt x="1241228" y="113349"/>
                  <a:pt x="1226941" y="113349"/>
                </a:cubicBezTo>
                <a:close/>
                <a:moveTo>
                  <a:pt x="754501" y="87632"/>
                </a:moveTo>
                <a:lnTo>
                  <a:pt x="805936" y="87632"/>
                </a:lnTo>
                <a:lnTo>
                  <a:pt x="805936" y="209553"/>
                </a:lnTo>
                <a:lnTo>
                  <a:pt x="771646" y="209553"/>
                </a:lnTo>
                <a:lnTo>
                  <a:pt x="771646" y="117159"/>
                </a:lnTo>
                <a:lnTo>
                  <a:pt x="754501" y="117159"/>
                </a:lnTo>
                <a:close/>
                <a:moveTo>
                  <a:pt x="818319" y="87631"/>
                </a:moveTo>
                <a:lnTo>
                  <a:pt x="855466" y="87631"/>
                </a:lnTo>
                <a:lnTo>
                  <a:pt x="883089" y="172405"/>
                </a:lnTo>
                <a:lnTo>
                  <a:pt x="910711" y="87631"/>
                </a:lnTo>
                <a:lnTo>
                  <a:pt x="946906" y="87631"/>
                </a:lnTo>
                <a:lnTo>
                  <a:pt x="903091" y="209553"/>
                </a:lnTo>
                <a:lnTo>
                  <a:pt x="860229" y="209553"/>
                </a:lnTo>
                <a:close/>
                <a:moveTo>
                  <a:pt x="1226941" y="85726"/>
                </a:moveTo>
                <a:cubicBezTo>
                  <a:pt x="1263136" y="85726"/>
                  <a:pt x="1290758" y="107634"/>
                  <a:pt x="1290758" y="158117"/>
                </a:cubicBezTo>
                <a:lnTo>
                  <a:pt x="1290758" y="159070"/>
                </a:lnTo>
                <a:lnTo>
                  <a:pt x="1200271" y="159070"/>
                </a:lnTo>
                <a:cubicBezTo>
                  <a:pt x="1202176" y="172405"/>
                  <a:pt x="1212653" y="183835"/>
                  <a:pt x="1227893" y="183835"/>
                </a:cubicBezTo>
                <a:cubicBezTo>
                  <a:pt x="1243133" y="183835"/>
                  <a:pt x="1247896" y="179072"/>
                  <a:pt x="1252658" y="171452"/>
                </a:cubicBezTo>
                <a:lnTo>
                  <a:pt x="1288853" y="175262"/>
                </a:lnTo>
                <a:cubicBezTo>
                  <a:pt x="1278376" y="200980"/>
                  <a:pt x="1255516" y="213363"/>
                  <a:pt x="1227893" y="213363"/>
                </a:cubicBezTo>
                <a:cubicBezTo>
                  <a:pt x="1200271" y="213363"/>
                  <a:pt x="1164076" y="186693"/>
                  <a:pt x="1164076" y="149545"/>
                </a:cubicBezTo>
                <a:cubicBezTo>
                  <a:pt x="1164076" y="112396"/>
                  <a:pt x="1190746" y="85726"/>
                  <a:pt x="1226941" y="85726"/>
                </a:cubicBezTo>
                <a:close/>
                <a:moveTo>
                  <a:pt x="727831" y="85726"/>
                </a:moveTo>
                <a:cubicBezTo>
                  <a:pt x="743071" y="85726"/>
                  <a:pt x="734498" y="85726"/>
                  <a:pt x="737356" y="86679"/>
                </a:cubicBezTo>
                <a:cubicBezTo>
                  <a:pt x="737356" y="86679"/>
                  <a:pt x="737356" y="121922"/>
                  <a:pt x="737356" y="121922"/>
                </a:cubicBezTo>
                <a:lnTo>
                  <a:pt x="723068" y="121922"/>
                </a:lnTo>
                <a:cubicBezTo>
                  <a:pt x="705923" y="121922"/>
                  <a:pt x="697351" y="130494"/>
                  <a:pt x="697351" y="151450"/>
                </a:cubicBezTo>
                <a:lnTo>
                  <a:pt x="697351" y="209553"/>
                </a:lnTo>
                <a:lnTo>
                  <a:pt x="663061" y="209553"/>
                </a:lnTo>
                <a:lnTo>
                  <a:pt x="663061" y="87631"/>
                </a:lnTo>
                <a:lnTo>
                  <a:pt x="696398" y="87631"/>
                </a:lnTo>
                <a:lnTo>
                  <a:pt x="696398" y="106681"/>
                </a:lnTo>
                <a:cubicBezTo>
                  <a:pt x="701161" y="93346"/>
                  <a:pt x="712591" y="85726"/>
                  <a:pt x="727831" y="85726"/>
                </a:cubicBezTo>
                <a:close/>
                <a:moveTo>
                  <a:pt x="1007865" y="84774"/>
                </a:moveTo>
                <a:cubicBezTo>
                  <a:pt x="1037393" y="84774"/>
                  <a:pt x="1061205" y="97157"/>
                  <a:pt x="1061205" y="129542"/>
                </a:cubicBezTo>
                <a:lnTo>
                  <a:pt x="1061205" y="209553"/>
                </a:lnTo>
                <a:lnTo>
                  <a:pt x="1026915" y="209553"/>
                </a:lnTo>
                <a:lnTo>
                  <a:pt x="1026915" y="198123"/>
                </a:lnTo>
                <a:cubicBezTo>
                  <a:pt x="1020248" y="207648"/>
                  <a:pt x="1006913" y="212411"/>
                  <a:pt x="992625" y="212411"/>
                </a:cubicBezTo>
                <a:cubicBezTo>
                  <a:pt x="966908" y="212411"/>
                  <a:pt x="949763" y="194313"/>
                  <a:pt x="949763" y="174310"/>
                </a:cubicBezTo>
                <a:cubicBezTo>
                  <a:pt x="949763" y="154308"/>
                  <a:pt x="966908" y="137162"/>
                  <a:pt x="993578" y="137162"/>
                </a:cubicBezTo>
                <a:lnTo>
                  <a:pt x="1017390" y="137162"/>
                </a:lnTo>
                <a:cubicBezTo>
                  <a:pt x="1023105" y="137162"/>
                  <a:pt x="1025963" y="134305"/>
                  <a:pt x="1025963" y="129542"/>
                </a:cubicBezTo>
                <a:lnTo>
                  <a:pt x="1025010" y="128590"/>
                </a:lnTo>
                <a:cubicBezTo>
                  <a:pt x="1025010" y="120017"/>
                  <a:pt x="1018343" y="114302"/>
                  <a:pt x="1005008" y="114302"/>
                </a:cubicBezTo>
                <a:cubicBezTo>
                  <a:pt x="991673" y="114302"/>
                  <a:pt x="977385" y="120017"/>
                  <a:pt x="968813" y="125732"/>
                </a:cubicBezTo>
                <a:lnTo>
                  <a:pt x="955478" y="100014"/>
                </a:lnTo>
                <a:cubicBezTo>
                  <a:pt x="955478" y="100014"/>
                  <a:pt x="978338" y="84774"/>
                  <a:pt x="1007865" y="84774"/>
                </a:cubicBezTo>
                <a:close/>
                <a:moveTo>
                  <a:pt x="590671" y="84774"/>
                </a:moveTo>
                <a:cubicBezTo>
                  <a:pt x="620199" y="84774"/>
                  <a:pt x="644011" y="97157"/>
                  <a:pt x="644011" y="129542"/>
                </a:cubicBezTo>
                <a:lnTo>
                  <a:pt x="644011" y="209553"/>
                </a:lnTo>
                <a:lnTo>
                  <a:pt x="609721" y="209553"/>
                </a:lnTo>
                <a:lnTo>
                  <a:pt x="609721" y="198123"/>
                </a:lnTo>
                <a:cubicBezTo>
                  <a:pt x="603054" y="207648"/>
                  <a:pt x="589719" y="212411"/>
                  <a:pt x="575431" y="212411"/>
                </a:cubicBezTo>
                <a:cubicBezTo>
                  <a:pt x="549714" y="212411"/>
                  <a:pt x="532569" y="194313"/>
                  <a:pt x="532569" y="174310"/>
                </a:cubicBezTo>
                <a:cubicBezTo>
                  <a:pt x="532569" y="154308"/>
                  <a:pt x="549714" y="137162"/>
                  <a:pt x="576384" y="137162"/>
                </a:cubicBezTo>
                <a:lnTo>
                  <a:pt x="600196" y="137162"/>
                </a:lnTo>
                <a:cubicBezTo>
                  <a:pt x="605911" y="137162"/>
                  <a:pt x="608769" y="134305"/>
                  <a:pt x="608769" y="129542"/>
                </a:cubicBezTo>
                <a:lnTo>
                  <a:pt x="607816" y="128590"/>
                </a:lnTo>
                <a:cubicBezTo>
                  <a:pt x="607816" y="120017"/>
                  <a:pt x="601149" y="114302"/>
                  <a:pt x="587814" y="114302"/>
                </a:cubicBezTo>
                <a:cubicBezTo>
                  <a:pt x="574479" y="114302"/>
                  <a:pt x="560191" y="120017"/>
                  <a:pt x="551619" y="125732"/>
                </a:cubicBezTo>
                <a:lnTo>
                  <a:pt x="538284" y="100014"/>
                </a:lnTo>
                <a:cubicBezTo>
                  <a:pt x="538284" y="100014"/>
                  <a:pt x="561144" y="84774"/>
                  <a:pt x="590671" y="84774"/>
                </a:cubicBezTo>
                <a:close/>
                <a:moveTo>
                  <a:pt x="32507" y="46673"/>
                </a:moveTo>
                <a:cubicBezTo>
                  <a:pt x="43937" y="46673"/>
                  <a:pt x="54415" y="47626"/>
                  <a:pt x="64892" y="49531"/>
                </a:cubicBezTo>
                <a:cubicBezTo>
                  <a:pt x="62987" y="55246"/>
                  <a:pt x="61082" y="60961"/>
                  <a:pt x="59177" y="66676"/>
                </a:cubicBezTo>
                <a:cubicBezTo>
                  <a:pt x="48700" y="105729"/>
                  <a:pt x="50605" y="146687"/>
                  <a:pt x="64892" y="183835"/>
                </a:cubicBezTo>
                <a:cubicBezTo>
                  <a:pt x="54415" y="185740"/>
                  <a:pt x="43937" y="186693"/>
                  <a:pt x="32507" y="186693"/>
                </a:cubicBezTo>
                <a:cubicBezTo>
                  <a:pt x="24887" y="186693"/>
                  <a:pt x="17267" y="184788"/>
                  <a:pt x="9647" y="184788"/>
                </a:cubicBezTo>
                <a:cubicBezTo>
                  <a:pt x="-3688" y="139067"/>
                  <a:pt x="-2735" y="91441"/>
                  <a:pt x="9647" y="47626"/>
                </a:cubicBezTo>
                <a:cubicBezTo>
                  <a:pt x="17267" y="46673"/>
                  <a:pt x="21077" y="46673"/>
                  <a:pt x="32507" y="46673"/>
                </a:cubicBezTo>
                <a:close/>
                <a:moveTo>
                  <a:pt x="1092638" y="41911"/>
                </a:moveTo>
                <a:lnTo>
                  <a:pt x="1126928" y="41911"/>
                </a:lnTo>
                <a:lnTo>
                  <a:pt x="1126928" y="87631"/>
                </a:lnTo>
                <a:lnTo>
                  <a:pt x="1153598" y="87631"/>
                </a:lnTo>
                <a:lnTo>
                  <a:pt x="1153598" y="117159"/>
                </a:lnTo>
                <a:lnTo>
                  <a:pt x="1126928" y="117159"/>
                </a:lnTo>
                <a:lnTo>
                  <a:pt x="1126928" y="172405"/>
                </a:lnTo>
                <a:cubicBezTo>
                  <a:pt x="1126928" y="180025"/>
                  <a:pt x="1132643" y="180978"/>
                  <a:pt x="1138358" y="180978"/>
                </a:cubicBezTo>
                <a:cubicBezTo>
                  <a:pt x="1146930" y="180978"/>
                  <a:pt x="1154550" y="180978"/>
                  <a:pt x="1154550" y="180978"/>
                </a:cubicBezTo>
                <a:lnTo>
                  <a:pt x="1154550" y="210506"/>
                </a:lnTo>
                <a:cubicBezTo>
                  <a:pt x="1154550" y="210506"/>
                  <a:pt x="1137405" y="212411"/>
                  <a:pt x="1127880" y="212411"/>
                </a:cubicBezTo>
                <a:cubicBezTo>
                  <a:pt x="1110735" y="212411"/>
                  <a:pt x="1092638" y="209553"/>
                  <a:pt x="1092638" y="184788"/>
                </a:cubicBezTo>
                <a:lnTo>
                  <a:pt x="1092638" y="118112"/>
                </a:lnTo>
                <a:lnTo>
                  <a:pt x="1073588" y="118112"/>
                </a:lnTo>
                <a:lnTo>
                  <a:pt x="1073588" y="88584"/>
                </a:lnTo>
                <a:lnTo>
                  <a:pt x="1092638" y="88584"/>
                </a:lnTo>
                <a:close/>
                <a:moveTo>
                  <a:pt x="786886" y="23813"/>
                </a:moveTo>
                <a:cubicBezTo>
                  <a:pt x="799268" y="23813"/>
                  <a:pt x="808793" y="34291"/>
                  <a:pt x="808793" y="45721"/>
                </a:cubicBezTo>
                <a:cubicBezTo>
                  <a:pt x="808793" y="57151"/>
                  <a:pt x="799268" y="67629"/>
                  <a:pt x="786886" y="67629"/>
                </a:cubicBezTo>
                <a:cubicBezTo>
                  <a:pt x="774503" y="67629"/>
                  <a:pt x="764978" y="58104"/>
                  <a:pt x="764978" y="45721"/>
                </a:cubicBezTo>
                <a:cubicBezTo>
                  <a:pt x="764978" y="33338"/>
                  <a:pt x="774503" y="23813"/>
                  <a:pt x="786886" y="23813"/>
                </a:cubicBezTo>
                <a:close/>
                <a:moveTo>
                  <a:pt x="478277" y="23813"/>
                </a:moveTo>
                <a:lnTo>
                  <a:pt x="512567" y="23813"/>
                </a:lnTo>
                <a:lnTo>
                  <a:pt x="512567" y="209553"/>
                </a:lnTo>
                <a:lnTo>
                  <a:pt x="478277" y="209553"/>
                </a:lnTo>
                <a:close/>
                <a:moveTo>
                  <a:pt x="367787" y="20003"/>
                </a:moveTo>
                <a:cubicBezTo>
                  <a:pt x="423032" y="20003"/>
                  <a:pt x="447797" y="45721"/>
                  <a:pt x="459227" y="89537"/>
                </a:cubicBezTo>
                <a:lnTo>
                  <a:pt x="418269" y="89537"/>
                </a:lnTo>
                <a:cubicBezTo>
                  <a:pt x="411602" y="67629"/>
                  <a:pt x="392552" y="54294"/>
                  <a:pt x="368739" y="54294"/>
                </a:cubicBezTo>
                <a:cubicBezTo>
                  <a:pt x="333497" y="54294"/>
                  <a:pt x="310637" y="80964"/>
                  <a:pt x="310637" y="116207"/>
                </a:cubicBezTo>
                <a:cubicBezTo>
                  <a:pt x="310637" y="151450"/>
                  <a:pt x="333497" y="178121"/>
                  <a:pt x="368739" y="178121"/>
                </a:cubicBezTo>
                <a:cubicBezTo>
                  <a:pt x="393504" y="178121"/>
                  <a:pt x="412554" y="164785"/>
                  <a:pt x="419222" y="142877"/>
                </a:cubicBezTo>
                <a:lnTo>
                  <a:pt x="459227" y="142877"/>
                </a:lnTo>
                <a:cubicBezTo>
                  <a:pt x="448749" y="186693"/>
                  <a:pt x="409697" y="212411"/>
                  <a:pt x="367787" y="212411"/>
                </a:cubicBezTo>
                <a:cubicBezTo>
                  <a:pt x="325877" y="212411"/>
                  <a:pt x="270632" y="172405"/>
                  <a:pt x="270632" y="116207"/>
                </a:cubicBezTo>
                <a:cubicBezTo>
                  <a:pt x="270632" y="60009"/>
                  <a:pt x="312542" y="20003"/>
                  <a:pt x="367787" y="20003"/>
                </a:cubicBezTo>
                <a:close/>
                <a:moveTo>
                  <a:pt x="91563" y="0"/>
                </a:moveTo>
                <a:cubicBezTo>
                  <a:pt x="137283" y="11430"/>
                  <a:pt x="178240" y="36196"/>
                  <a:pt x="209673" y="68581"/>
                </a:cubicBezTo>
                <a:cubicBezTo>
                  <a:pt x="203005" y="85726"/>
                  <a:pt x="192528" y="101919"/>
                  <a:pt x="181098" y="116207"/>
                </a:cubicBezTo>
                <a:cubicBezTo>
                  <a:pt x="152523" y="80964"/>
                  <a:pt x="111565" y="56198"/>
                  <a:pt x="64893" y="48578"/>
                </a:cubicBezTo>
                <a:cubicBezTo>
                  <a:pt x="71560" y="31433"/>
                  <a:pt x="80133" y="15240"/>
                  <a:pt x="91563" y="0"/>
                </a:cubicBezTo>
                <a:close/>
              </a:path>
            </a:pathLst>
          </a:custGeom>
          <a:solidFill>
            <a:schemeClr val="bg1"/>
          </a:solidFill>
          <a:ln w="7757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01910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Stars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"/>
            <a:ext cx="12192004" cy="6858003"/>
          </a:xfrm>
          <a:prstGeom prst="rect">
            <a:avLst/>
          </a:prstGeom>
        </p:spPr>
      </p:pic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9C182B8-C7DD-EE7B-F51B-FA5E11F3C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9151" y="4274031"/>
            <a:ext cx="5473700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Forename Surname</a:t>
            </a:r>
            <a:endParaRPr lang="en-GB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7E298FBE-14CA-2668-CBA1-51444BE878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9150" y="4540162"/>
            <a:ext cx="5473699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forename.surname@clarivate.com</a:t>
            </a:r>
            <a:endParaRPr lang="en-GB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6C38E137-2FCE-14E8-AECF-571F9A547E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59151" y="4834830"/>
            <a:ext cx="5473699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7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+000 0000 0000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EC7D1E-62E3-3E63-06C1-118A7ED2A8FB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2025 Clarivate. All rights reserved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pic>
        <p:nvPicPr>
          <p:cNvPr id="4" name="Graphic 3" descr="Think forward">
            <a:extLst>
              <a:ext uri="{FF2B5EF4-FFF2-40B4-BE49-F238E27FC236}">
                <a16:creationId xmlns:a16="http://schemas.microsoft.com/office/drawing/2014/main" id="{2BBDA6FF-AF5D-284F-5E91-ABD8A950AD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188"/>
          <a:stretch/>
        </p:blipFill>
        <p:spPr>
          <a:xfrm>
            <a:off x="3935413" y="3163140"/>
            <a:ext cx="4321175" cy="531720"/>
          </a:xfrm>
          <a:prstGeom prst="rect">
            <a:avLst/>
          </a:prstGeom>
        </p:spPr>
      </p:pic>
      <p:sp>
        <p:nvSpPr>
          <p:cNvPr id="6" name="**COMPOUND SHAPE CUT OUT**">
            <a:extLst>
              <a:ext uri="{FF2B5EF4-FFF2-40B4-BE49-F238E27FC236}">
                <a16:creationId xmlns:a16="http://schemas.microsoft.com/office/drawing/2014/main" id="{6B304A51-1EBD-1C41-C64B-9964A5E7B2F9}"/>
              </a:ext>
            </a:extLst>
          </p:cNvPr>
          <p:cNvSpPr/>
          <p:nvPr userDrawn="1"/>
        </p:nvSpPr>
        <p:spPr>
          <a:xfrm>
            <a:off x="5342592" y="438620"/>
            <a:ext cx="1506816" cy="271318"/>
          </a:xfrm>
          <a:custGeom>
            <a:avLst/>
            <a:gdLst>
              <a:gd name="connsiteX0" fmla="*/ 1025010 w 1290758"/>
              <a:gd name="connsiteY0" fmla="*/ 157165 h 232414"/>
              <a:gd name="connsiteX1" fmla="*/ 1014533 w 1290758"/>
              <a:gd name="connsiteY1" fmla="*/ 160023 h 232414"/>
              <a:gd name="connsiteX2" fmla="*/ 1001198 w 1290758"/>
              <a:gd name="connsiteY2" fmla="*/ 160023 h 232414"/>
              <a:gd name="connsiteX3" fmla="*/ 984053 w 1290758"/>
              <a:gd name="connsiteY3" fmla="*/ 173358 h 232414"/>
              <a:gd name="connsiteX4" fmla="*/ 1001198 w 1290758"/>
              <a:gd name="connsiteY4" fmla="*/ 187646 h 232414"/>
              <a:gd name="connsiteX5" fmla="*/ 1025010 w 1290758"/>
              <a:gd name="connsiteY5" fmla="*/ 165738 h 232414"/>
              <a:gd name="connsiteX6" fmla="*/ 607816 w 1290758"/>
              <a:gd name="connsiteY6" fmla="*/ 157165 h 232414"/>
              <a:gd name="connsiteX7" fmla="*/ 597339 w 1290758"/>
              <a:gd name="connsiteY7" fmla="*/ 160023 h 232414"/>
              <a:gd name="connsiteX8" fmla="*/ 584004 w 1290758"/>
              <a:gd name="connsiteY8" fmla="*/ 160023 h 232414"/>
              <a:gd name="connsiteX9" fmla="*/ 566859 w 1290758"/>
              <a:gd name="connsiteY9" fmla="*/ 173358 h 232414"/>
              <a:gd name="connsiteX10" fmla="*/ 584004 w 1290758"/>
              <a:gd name="connsiteY10" fmla="*/ 187646 h 232414"/>
              <a:gd name="connsiteX11" fmla="*/ 607816 w 1290758"/>
              <a:gd name="connsiteY11" fmla="*/ 165738 h 232414"/>
              <a:gd name="connsiteX12" fmla="*/ 182050 w 1290758"/>
              <a:gd name="connsiteY12" fmla="*/ 116207 h 232414"/>
              <a:gd name="connsiteX13" fmla="*/ 210625 w 1290758"/>
              <a:gd name="connsiteY13" fmla="*/ 163833 h 232414"/>
              <a:gd name="connsiteX14" fmla="*/ 91563 w 1290758"/>
              <a:gd name="connsiteY14" fmla="*/ 232414 h 232414"/>
              <a:gd name="connsiteX15" fmla="*/ 78228 w 1290758"/>
              <a:gd name="connsiteY15" fmla="*/ 213364 h 232414"/>
              <a:gd name="connsiteX16" fmla="*/ 64893 w 1290758"/>
              <a:gd name="connsiteY16" fmla="*/ 183836 h 232414"/>
              <a:gd name="connsiteX17" fmla="*/ 182050 w 1290758"/>
              <a:gd name="connsiteY17" fmla="*/ 116207 h 232414"/>
              <a:gd name="connsiteX18" fmla="*/ 1226941 w 1290758"/>
              <a:gd name="connsiteY18" fmla="*/ 113349 h 232414"/>
              <a:gd name="connsiteX19" fmla="*/ 1199318 w 1290758"/>
              <a:gd name="connsiteY19" fmla="*/ 135257 h 232414"/>
              <a:gd name="connsiteX20" fmla="*/ 1253611 w 1290758"/>
              <a:gd name="connsiteY20" fmla="*/ 135257 h 232414"/>
              <a:gd name="connsiteX21" fmla="*/ 1226941 w 1290758"/>
              <a:gd name="connsiteY21" fmla="*/ 113349 h 232414"/>
              <a:gd name="connsiteX22" fmla="*/ 754501 w 1290758"/>
              <a:gd name="connsiteY22" fmla="*/ 87632 h 232414"/>
              <a:gd name="connsiteX23" fmla="*/ 805936 w 1290758"/>
              <a:gd name="connsiteY23" fmla="*/ 87632 h 232414"/>
              <a:gd name="connsiteX24" fmla="*/ 805936 w 1290758"/>
              <a:gd name="connsiteY24" fmla="*/ 209553 h 232414"/>
              <a:gd name="connsiteX25" fmla="*/ 771646 w 1290758"/>
              <a:gd name="connsiteY25" fmla="*/ 209553 h 232414"/>
              <a:gd name="connsiteX26" fmla="*/ 771646 w 1290758"/>
              <a:gd name="connsiteY26" fmla="*/ 117159 h 232414"/>
              <a:gd name="connsiteX27" fmla="*/ 754501 w 1290758"/>
              <a:gd name="connsiteY27" fmla="*/ 117159 h 232414"/>
              <a:gd name="connsiteX28" fmla="*/ 818319 w 1290758"/>
              <a:gd name="connsiteY28" fmla="*/ 87631 h 232414"/>
              <a:gd name="connsiteX29" fmla="*/ 855466 w 1290758"/>
              <a:gd name="connsiteY29" fmla="*/ 87631 h 232414"/>
              <a:gd name="connsiteX30" fmla="*/ 883089 w 1290758"/>
              <a:gd name="connsiteY30" fmla="*/ 172405 h 232414"/>
              <a:gd name="connsiteX31" fmla="*/ 910711 w 1290758"/>
              <a:gd name="connsiteY31" fmla="*/ 87631 h 232414"/>
              <a:gd name="connsiteX32" fmla="*/ 946906 w 1290758"/>
              <a:gd name="connsiteY32" fmla="*/ 87631 h 232414"/>
              <a:gd name="connsiteX33" fmla="*/ 903091 w 1290758"/>
              <a:gd name="connsiteY33" fmla="*/ 209553 h 232414"/>
              <a:gd name="connsiteX34" fmla="*/ 860229 w 1290758"/>
              <a:gd name="connsiteY34" fmla="*/ 209553 h 232414"/>
              <a:gd name="connsiteX35" fmla="*/ 1226941 w 1290758"/>
              <a:gd name="connsiteY35" fmla="*/ 85726 h 232414"/>
              <a:gd name="connsiteX36" fmla="*/ 1290758 w 1290758"/>
              <a:gd name="connsiteY36" fmla="*/ 158117 h 232414"/>
              <a:gd name="connsiteX37" fmla="*/ 1290758 w 1290758"/>
              <a:gd name="connsiteY37" fmla="*/ 159070 h 232414"/>
              <a:gd name="connsiteX38" fmla="*/ 1200271 w 1290758"/>
              <a:gd name="connsiteY38" fmla="*/ 159070 h 232414"/>
              <a:gd name="connsiteX39" fmla="*/ 1227893 w 1290758"/>
              <a:gd name="connsiteY39" fmla="*/ 183835 h 232414"/>
              <a:gd name="connsiteX40" fmla="*/ 1252658 w 1290758"/>
              <a:gd name="connsiteY40" fmla="*/ 171452 h 232414"/>
              <a:gd name="connsiteX41" fmla="*/ 1288853 w 1290758"/>
              <a:gd name="connsiteY41" fmla="*/ 175262 h 232414"/>
              <a:gd name="connsiteX42" fmla="*/ 1227893 w 1290758"/>
              <a:gd name="connsiteY42" fmla="*/ 213363 h 232414"/>
              <a:gd name="connsiteX43" fmla="*/ 1164076 w 1290758"/>
              <a:gd name="connsiteY43" fmla="*/ 149545 h 232414"/>
              <a:gd name="connsiteX44" fmla="*/ 1226941 w 1290758"/>
              <a:gd name="connsiteY44" fmla="*/ 85726 h 232414"/>
              <a:gd name="connsiteX45" fmla="*/ 727831 w 1290758"/>
              <a:gd name="connsiteY45" fmla="*/ 85726 h 232414"/>
              <a:gd name="connsiteX46" fmla="*/ 737356 w 1290758"/>
              <a:gd name="connsiteY46" fmla="*/ 86679 h 232414"/>
              <a:gd name="connsiteX47" fmla="*/ 737356 w 1290758"/>
              <a:gd name="connsiteY47" fmla="*/ 121922 h 232414"/>
              <a:gd name="connsiteX48" fmla="*/ 723068 w 1290758"/>
              <a:gd name="connsiteY48" fmla="*/ 121922 h 232414"/>
              <a:gd name="connsiteX49" fmla="*/ 697351 w 1290758"/>
              <a:gd name="connsiteY49" fmla="*/ 151450 h 232414"/>
              <a:gd name="connsiteX50" fmla="*/ 697351 w 1290758"/>
              <a:gd name="connsiteY50" fmla="*/ 209553 h 232414"/>
              <a:gd name="connsiteX51" fmla="*/ 663061 w 1290758"/>
              <a:gd name="connsiteY51" fmla="*/ 209553 h 232414"/>
              <a:gd name="connsiteX52" fmla="*/ 663061 w 1290758"/>
              <a:gd name="connsiteY52" fmla="*/ 87631 h 232414"/>
              <a:gd name="connsiteX53" fmla="*/ 696398 w 1290758"/>
              <a:gd name="connsiteY53" fmla="*/ 87631 h 232414"/>
              <a:gd name="connsiteX54" fmla="*/ 696398 w 1290758"/>
              <a:gd name="connsiteY54" fmla="*/ 106681 h 232414"/>
              <a:gd name="connsiteX55" fmla="*/ 727831 w 1290758"/>
              <a:gd name="connsiteY55" fmla="*/ 85726 h 232414"/>
              <a:gd name="connsiteX56" fmla="*/ 1007865 w 1290758"/>
              <a:gd name="connsiteY56" fmla="*/ 84774 h 232414"/>
              <a:gd name="connsiteX57" fmla="*/ 1061205 w 1290758"/>
              <a:gd name="connsiteY57" fmla="*/ 129542 h 232414"/>
              <a:gd name="connsiteX58" fmla="*/ 1061205 w 1290758"/>
              <a:gd name="connsiteY58" fmla="*/ 209553 h 232414"/>
              <a:gd name="connsiteX59" fmla="*/ 1026915 w 1290758"/>
              <a:gd name="connsiteY59" fmla="*/ 209553 h 232414"/>
              <a:gd name="connsiteX60" fmla="*/ 1026915 w 1290758"/>
              <a:gd name="connsiteY60" fmla="*/ 198123 h 232414"/>
              <a:gd name="connsiteX61" fmla="*/ 992625 w 1290758"/>
              <a:gd name="connsiteY61" fmla="*/ 212411 h 232414"/>
              <a:gd name="connsiteX62" fmla="*/ 949763 w 1290758"/>
              <a:gd name="connsiteY62" fmla="*/ 174310 h 232414"/>
              <a:gd name="connsiteX63" fmla="*/ 993578 w 1290758"/>
              <a:gd name="connsiteY63" fmla="*/ 137162 h 232414"/>
              <a:gd name="connsiteX64" fmla="*/ 1017390 w 1290758"/>
              <a:gd name="connsiteY64" fmla="*/ 137162 h 232414"/>
              <a:gd name="connsiteX65" fmla="*/ 1025963 w 1290758"/>
              <a:gd name="connsiteY65" fmla="*/ 129542 h 232414"/>
              <a:gd name="connsiteX66" fmla="*/ 1025010 w 1290758"/>
              <a:gd name="connsiteY66" fmla="*/ 128590 h 232414"/>
              <a:gd name="connsiteX67" fmla="*/ 1005008 w 1290758"/>
              <a:gd name="connsiteY67" fmla="*/ 114302 h 232414"/>
              <a:gd name="connsiteX68" fmla="*/ 968813 w 1290758"/>
              <a:gd name="connsiteY68" fmla="*/ 125732 h 232414"/>
              <a:gd name="connsiteX69" fmla="*/ 955478 w 1290758"/>
              <a:gd name="connsiteY69" fmla="*/ 100014 h 232414"/>
              <a:gd name="connsiteX70" fmla="*/ 1007865 w 1290758"/>
              <a:gd name="connsiteY70" fmla="*/ 84774 h 232414"/>
              <a:gd name="connsiteX71" fmla="*/ 590671 w 1290758"/>
              <a:gd name="connsiteY71" fmla="*/ 84774 h 232414"/>
              <a:gd name="connsiteX72" fmla="*/ 644011 w 1290758"/>
              <a:gd name="connsiteY72" fmla="*/ 129542 h 232414"/>
              <a:gd name="connsiteX73" fmla="*/ 644011 w 1290758"/>
              <a:gd name="connsiteY73" fmla="*/ 209553 h 232414"/>
              <a:gd name="connsiteX74" fmla="*/ 609721 w 1290758"/>
              <a:gd name="connsiteY74" fmla="*/ 209553 h 232414"/>
              <a:gd name="connsiteX75" fmla="*/ 609721 w 1290758"/>
              <a:gd name="connsiteY75" fmla="*/ 198123 h 232414"/>
              <a:gd name="connsiteX76" fmla="*/ 575431 w 1290758"/>
              <a:gd name="connsiteY76" fmla="*/ 212411 h 232414"/>
              <a:gd name="connsiteX77" fmla="*/ 532569 w 1290758"/>
              <a:gd name="connsiteY77" fmla="*/ 174310 h 232414"/>
              <a:gd name="connsiteX78" fmla="*/ 576384 w 1290758"/>
              <a:gd name="connsiteY78" fmla="*/ 137162 h 232414"/>
              <a:gd name="connsiteX79" fmla="*/ 600196 w 1290758"/>
              <a:gd name="connsiteY79" fmla="*/ 137162 h 232414"/>
              <a:gd name="connsiteX80" fmla="*/ 608769 w 1290758"/>
              <a:gd name="connsiteY80" fmla="*/ 129542 h 232414"/>
              <a:gd name="connsiteX81" fmla="*/ 607816 w 1290758"/>
              <a:gd name="connsiteY81" fmla="*/ 128590 h 232414"/>
              <a:gd name="connsiteX82" fmla="*/ 587814 w 1290758"/>
              <a:gd name="connsiteY82" fmla="*/ 114302 h 232414"/>
              <a:gd name="connsiteX83" fmla="*/ 551619 w 1290758"/>
              <a:gd name="connsiteY83" fmla="*/ 125732 h 232414"/>
              <a:gd name="connsiteX84" fmla="*/ 538284 w 1290758"/>
              <a:gd name="connsiteY84" fmla="*/ 100014 h 232414"/>
              <a:gd name="connsiteX85" fmla="*/ 590671 w 1290758"/>
              <a:gd name="connsiteY85" fmla="*/ 84774 h 232414"/>
              <a:gd name="connsiteX86" fmla="*/ 32507 w 1290758"/>
              <a:gd name="connsiteY86" fmla="*/ 46673 h 232414"/>
              <a:gd name="connsiteX87" fmla="*/ 64892 w 1290758"/>
              <a:gd name="connsiteY87" fmla="*/ 49531 h 232414"/>
              <a:gd name="connsiteX88" fmla="*/ 59177 w 1290758"/>
              <a:gd name="connsiteY88" fmla="*/ 66676 h 232414"/>
              <a:gd name="connsiteX89" fmla="*/ 64892 w 1290758"/>
              <a:gd name="connsiteY89" fmla="*/ 183835 h 232414"/>
              <a:gd name="connsiteX90" fmla="*/ 32507 w 1290758"/>
              <a:gd name="connsiteY90" fmla="*/ 186693 h 232414"/>
              <a:gd name="connsiteX91" fmla="*/ 9647 w 1290758"/>
              <a:gd name="connsiteY91" fmla="*/ 184788 h 232414"/>
              <a:gd name="connsiteX92" fmla="*/ 9647 w 1290758"/>
              <a:gd name="connsiteY92" fmla="*/ 47626 h 232414"/>
              <a:gd name="connsiteX93" fmla="*/ 32507 w 1290758"/>
              <a:gd name="connsiteY93" fmla="*/ 46673 h 232414"/>
              <a:gd name="connsiteX94" fmla="*/ 1092638 w 1290758"/>
              <a:gd name="connsiteY94" fmla="*/ 41911 h 232414"/>
              <a:gd name="connsiteX95" fmla="*/ 1126928 w 1290758"/>
              <a:gd name="connsiteY95" fmla="*/ 41911 h 232414"/>
              <a:gd name="connsiteX96" fmla="*/ 1126928 w 1290758"/>
              <a:gd name="connsiteY96" fmla="*/ 87631 h 232414"/>
              <a:gd name="connsiteX97" fmla="*/ 1153598 w 1290758"/>
              <a:gd name="connsiteY97" fmla="*/ 87631 h 232414"/>
              <a:gd name="connsiteX98" fmla="*/ 1153598 w 1290758"/>
              <a:gd name="connsiteY98" fmla="*/ 117159 h 232414"/>
              <a:gd name="connsiteX99" fmla="*/ 1126928 w 1290758"/>
              <a:gd name="connsiteY99" fmla="*/ 117159 h 232414"/>
              <a:gd name="connsiteX100" fmla="*/ 1126928 w 1290758"/>
              <a:gd name="connsiteY100" fmla="*/ 172405 h 232414"/>
              <a:gd name="connsiteX101" fmla="*/ 1138358 w 1290758"/>
              <a:gd name="connsiteY101" fmla="*/ 180978 h 232414"/>
              <a:gd name="connsiteX102" fmla="*/ 1154550 w 1290758"/>
              <a:gd name="connsiteY102" fmla="*/ 180978 h 232414"/>
              <a:gd name="connsiteX103" fmla="*/ 1154550 w 1290758"/>
              <a:gd name="connsiteY103" fmla="*/ 210506 h 232414"/>
              <a:gd name="connsiteX104" fmla="*/ 1127880 w 1290758"/>
              <a:gd name="connsiteY104" fmla="*/ 212411 h 232414"/>
              <a:gd name="connsiteX105" fmla="*/ 1092638 w 1290758"/>
              <a:gd name="connsiteY105" fmla="*/ 184788 h 232414"/>
              <a:gd name="connsiteX106" fmla="*/ 1092638 w 1290758"/>
              <a:gd name="connsiteY106" fmla="*/ 118112 h 232414"/>
              <a:gd name="connsiteX107" fmla="*/ 1073588 w 1290758"/>
              <a:gd name="connsiteY107" fmla="*/ 118112 h 232414"/>
              <a:gd name="connsiteX108" fmla="*/ 1073588 w 1290758"/>
              <a:gd name="connsiteY108" fmla="*/ 88584 h 232414"/>
              <a:gd name="connsiteX109" fmla="*/ 1092638 w 1290758"/>
              <a:gd name="connsiteY109" fmla="*/ 88584 h 232414"/>
              <a:gd name="connsiteX110" fmla="*/ 786886 w 1290758"/>
              <a:gd name="connsiteY110" fmla="*/ 23813 h 232414"/>
              <a:gd name="connsiteX111" fmla="*/ 808793 w 1290758"/>
              <a:gd name="connsiteY111" fmla="*/ 45721 h 232414"/>
              <a:gd name="connsiteX112" fmla="*/ 786886 w 1290758"/>
              <a:gd name="connsiteY112" fmla="*/ 67629 h 232414"/>
              <a:gd name="connsiteX113" fmla="*/ 764978 w 1290758"/>
              <a:gd name="connsiteY113" fmla="*/ 45721 h 232414"/>
              <a:gd name="connsiteX114" fmla="*/ 786886 w 1290758"/>
              <a:gd name="connsiteY114" fmla="*/ 23813 h 232414"/>
              <a:gd name="connsiteX115" fmla="*/ 478277 w 1290758"/>
              <a:gd name="connsiteY115" fmla="*/ 23813 h 232414"/>
              <a:gd name="connsiteX116" fmla="*/ 512567 w 1290758"/>
              <a:gd name="connsiteY116" fmla="*/ 23813 h 232414"/>
              <a:gd name="connsiteX117" fmla="*/ 512567 w 1290758"/>
              <a:gd name="connsiteY117" fmla="*/ 209553 h 232414"/>
              <a:gd name="connsiteX118" fmla="*/ 478277 w 1290758"/>
              <a:gd name="connsiteY118" fmla="*/ 209553 h 232414"/>
              <a:gd name="connsiteX119" fmla="*/ 367787 w 1290758"/>
              <a:gd name="connsiteY119" fmla="*/ 20003 h 232414"/>
              <a:gd name="connsiteX120" fmla="*/ 459227 w 1290758"/>
              <a:gd name="connsiteY120" fmla="*/ 89537 h 232414"/>
              <a:gd name="connsiteX121" fmla="*/ 418269 w 1290758"/>
              <a:gd name="connsiteY121" fmla="*/ 89537 h 232414"/>
              <a:gd name="connsiteX122" fmla="*/ 368739 w 1290758"/>
              <a:gd name="connsiteY122" fmla="*/ 54294 h 232414"/>
              <a:gd name="connsiteX123" fmla="*/ 310637 w 1290758"/>
              <a:gd name="connsiteY123" fmla="*/ 116207 h 232414"/>
              <a:gd name="connsiteX124" fmla="*/ 368739 w 1290758"/>
              <a:gd name="connsiteY124" fmla="*/ 178121 h 232414"/>
              <a:gd name="connsiteX125" fmla="*/ 419222 w 1290758"/>
              <a:gd name="connsiteY125" fmla="*/ 142877 h 232414"/>
              <a:gd name="connsiteX126" fmla="*/ 459227 w 1290758"/>
              <a:gd name="connsiteY126" fmla="*/ 142877 h 232414"/>
              <a:gd name="connsiteX127" fmla="*/ 367787 w 1290758"/>
              <a:gd name="connsiteY127" fmla="*/ 212411 h 232414"/>
              <a:gd name="connsiteX128" fmla="*/ 270632 w 1290758"/>
              <a:gd name="connsiteY128" fmla="*/ 116207 h 232414"/>
              <a:gd name="connsiteX129" fmla="*/ 367787 w 1290758"/>
              <a:gd name="connsiteY129" fmla="*/ 20003 h 232414"/>
              <a:gd name="connsiteX130" fmla="*/ 91563 w 1290758"/>
              <a:gd name="connsiteY130" fmla="*/ 0 h 232414"/>
              <a:gd name="connsiteX131" fmla="*/ 209673 w 1290758"/>
              <a:gd name="connsiteY131" fmla="*/ 68581 h 232414"/>
              <a:gd name="connsiteX132" fmla="*/ 181098 w 1290758"/>
              <a:gd name="connsiteY132" fmla="*/ 116207 h 232414"/>
              <a:gd name="connsiteX133" fmla="*/ 64893 w 1290758"/>
              <a:gd name="connsiteY133" fmla="*/ 48578 h 232414"/>
              <a:gd name="connsiteX134" fmla="*/ 91563 w 1290758"/>
              <a:gd name="connsiteY134" fmla="*/ 0 h 232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290758" h="232414">
                <a:moveTo>
                  <a:pt x="1025010" y="157165"/>
                </a:moveTo>
                <a:cubicBezTo>
                  <a:pt x="1023105" y="159070"/>
                  <a:pt x="1019295" y="160023"/>
                  <a:pt x="1014533" y="160023"/>
                </a:cubicBezTo>
                <a:lnTo>
                  <a:pt x="1001198" y="160023"/>
                </a:lnTo>
                <a:cubicBezTo>
                  <a:pt x="990720" y="160023"/>
                  <a:pt x="984053" y="164785"/>
                  <a:pt x="984053" y="173358"/>
                </a:cubicBezTo>
                <a:cubicBezTo>
                  <a:pt x="984053" y="181931"/>
                  <a:pt x="990720" y="187646"/>
                  <a:pt x="1001198" y="187646"/>
                </a:cubicBezTo>
                <a:cubicBezTo>
                  <a:pt x="1011675" y="187646"/>
                  <a:pt x="1025010" y="180978"/>
                  <a:pt x="1025010" y="165738"/>
                </a:cubicBezTo>
                <a:close/>
                <a:moveTo>
                  <a:pt x="607816" y="157165"/>
                </a:moveTo>
                <a:cubicBezTo>
                  <a:pt x="605911" y="159070"/>
                  <a:pt x="602101" y="160023"/>
                  <a:pt x="597339" y="160023"/>
                </a:cubicBezTo>
                <a:lnTo>
                  <a:pt x="584004" y="160023"/>
                </a:lnTo>
                <a:cubicBezTo>
                  <a:pt x="573526" y="160023"/>
                  <a:pt x="566859" y="164785"/>
                  <a:pt x="566859" y="173358"/>
                </a:cubicBezTo>
                <a:cubicBezTo>
                  <a:pt x="566859" y="181931"/>
                  <a:pt x="573526" y="187646"/>
                  <a:pt x="584004" y="187646"/>
                </a:cubicBezTo>
                <a:cubicBezTo>
                  <a:pt x="594481" y="187646"/>
                  <a:pt x="607816" y="180978"/>
                  <a:pt x="607816" y="165738"/>
                </a:cubicBezTo>
                <a:close/>
                <a:moveTo>
                  <a:pt x="182050" y="116207"/>
                </a:moveTo>
                <a:cubicBezTo>
                  <a:pt x="193480" y="130495"/>
                  <a:pt x="203005" y="146687"/>
                  <a:pt x="210625" y="163833"/>
                </a:cubicBezTo>
                <a:cubicBezTo>
                  <a:pt x="178240" y="197171"/>
                  <a:pt x="137283" y="220984"/>
                  <a:pt x="91563" y="232414"/>
                </a:cubicBezTo>
                <a:cubicBezTo>
                  <a:pt x="86800" y="226699"/>
                  <a:pt x="82038" y="220031"/>
                  <a:pt x="78228" y="213364"/>
                </a:cubicBezTo>
                <a:cubicBezTo>
                  <a:pt x="73465" y="203838"/>
                  <a:pt x="68703" y="193361"/>
                  <a:pt x="64893" y="183836"/>
                </a:cubicBezTo>
                <a:cubicBezTo>
                  <a:pt x="111565" y="176215"/>
                  <a:pt x="152523" y="151450"/>
                  <a:pt x="182050" y="116207"/>
                </a:cubicBezTo>
                <a:close/>
                <a:moveTo>
                  <a:pt x="1226941" y="113349"/>
                </a:moveTo>
                <a:cubicBezTo>
                  <a:pt x="1212653" y="113349"/>
                  <a:pt x="1202176" y="121922"/>
                  <a:pt x="1199318" y="135257"/>
                </a:cubicBezTo>
                <a:lnTo>
                  <a:pt x="1253611" y="135257"/>
                </a:lnTo>
                <a:cubicBezTo>
                  <a:pt x="1251706" y="122874"/>
                  <a:pt x="1241228" y="113349"/>
                  <a:pt x="1226941" y="113349"/>
                </a:cubicBezTo>
                <a:close/>
                <a:moveTo>
                  <a:pt x="754501" y="87632"/>
                </a:moveTo>
                <a:lnTo>
                  <a:pt x="805936" y="87632"/>
                </a:lnTo>
                <a:lnTo>
                  <a:pt x="805936" y="209553"/>
                </a:lnTo>
                <a:lnTo>
                  <a:pt x="771646" y="209553"/>
                </a:lnTo>
                <a:lnTo>
                  <a:pt x="771646" y="117159"/>
                </a:lnTo>
                <a:lnTo>
                  <a:pt x="754501" y="117159"/>
                </a:lnTo>
                <a:close/>
                <a:moveTo>
                  <a:pt x="818319" y="87631"/>
                </a:moveTo>
                <a:lnTo>
                  <a:pt x="855466" y="87631"/>
                </a:lnTo>
                <a:lnTo>
                  <a:pt x="883089" y="172405"/>
                </a:lnTo>
                <a:lnTo>
                  <a:pt x="910711" y="87631"/>
                </a:lnTo>
                <a:lnTo>
                  <a:pt x="946906" y="87631"/>
                </a:lnTo>
                <a:lnTo>
                  <a:pt x="903091" y="209553"/>
                </a:lnTo>
                <a:lnTo>
                  <a:pt x="860229" y="209553"/>
                </a:lnTo>
                <a:close/>
                <a:moveTo>
                  <a:pt x="1226941" y="85726"/>
                </a:moveTo>
                <a:cubicBezTo>
                  <a:pt x="1263136" y="85726"/>
                  <a:pt x="1290758" y="107634"/>
                  <a:pt x="1290758" y="158117"/>
                </a:cubicBezTo>
                <a:lnTo>
                  <a:pt x="1290758" y="159070"/>
                </a:lnTo>
                <a:lnTo>
                  <a:pt x="1200271" y="159070"/>
                </a:lnTo>
                <a:cubicBezTo>
                  <a:pt x="1202176" y="172405"/>
                  <a:pt x="1212653" y="183835"/>
                  <a:pt x="1227893" y="183835"/>
                </a:cubicBezTo>
                <a:cubicBezTo>
                  <a:pt x="1243133" y="183835"/>
                  <a:pt x="1247896" y="179072"/>
                  <a:pt x="1252658" y="171452"/>
                </a:cubicBezTo>
                <a:lnTo>
                  <a:pt x="1288853" y="175262"/>
                </a:lnTo>
                <a:cubicBezTo>
                  <a:pt x="1278376" y="200980"/>
                  <a:pt x="1255516" y="213363"/>
                  <a:pt x="1227893" y="213363"/>
                </a:cubicBezTo>
                <a:cubicBezTo>
                  <a:pt x="1200271" y="213363"/>
                  <a:pt x="1164076" y="186693"/>
                  <a:pt x="1164076" y="149545"/>
                </a:cubicBezTo>
                <a:cubicBezTo>
                  <a:pt x="1164076" y="112396"/>
                  <a:pt x="1190746" y="85726"/>
                  <a:pt x="1226941" y="85726"/>
                </a:cubicBezTo>
                <a:close/>
                <a:moveTo>
                  <a:pt x="727831" y="85726"/>
                </a:moveTo>
                <a:cubicBezTo>
                  <a:pt x="743071" y="85726"/>
                  <a:pt x="734498" y="85726"/>
                  <a:pt x="737356" y="86679"/>
                </a:cubicBezTo>
                <a:cubicBezTo>
                  <a:pt x="737356" y="86679"/>
                  <a:pt x="737356" y="121922"/>
                  <a:pt x="737356" y="121922"/>
                </a:cubicBezTo>
                <a:lnTo>
                  <a:pt x="723068" y="121922"/>
                </a:lnTo>
                <a:cubicBezTo>
                  <a:pt x="705923" y="121922"/>
                  <a:pt x="697351" y="130494"/>
                  <a:pt x="697351" y="151450"/>
                </a:cubicBezTo>
                <a:lnTo>
                  <a:pt x="697351" y="209553"/>
                </a:lnTo>
                <a:lnTo>
                  <a:pt x="663061" y="209553"/>
                </a:lnTo>
                <a:lnTo>
                  <a:pt x="663061" y="87631"/>
                </a:lnTo>
                <a:lnTo>
                  <a:pt x="696398" y="87631"/>
                </a:lnTo>
                <a:lnTo>
                  <a:pt x="696398" y="106681"/>
                </a:lnTo>
                <a:cubicBezTo>
                  <a:pt x="701161" y="93346"/>
                  <a:pt x="712591" y="85726"/>
                  <a:pt x="727831" y="85726"/>
                </a:cubicBezTo>
                <a:close/>
                <a:moveTo>
                  <a:pt x="1007865" y="84774"/>
                </a:moveTo>
                <a:cubicBezTo>
                  <a:pt x="1037393" y="84774"/>
                  <a:pt x="1061205" y="97157"/>
                  <a:pt x="1061205" y="129542"/>
                </a:cubicBezTo>
                <a:lnTo>
                  <a:pt x="1061205" y="209553"/>
                </a:lnTo>
                <a:lnTo>
                  <a:pt x="1026915" y="209553"/>
                </a:lnTo>
                <a:lnTo>
                  <a:pt x="1026915" y="198123"/>
                </a:lnTo>
                <a:cubicBezTo>
                  <a:pt x="1020248" y="207648"/>
                  <a:pt x="1006913" y="212411"/>
                  <a:pt x="992625" y="212411"/>
                </a:cubicBezTo>
                <a:cubicBezTo>
                  <a:pt x="966908" y="212411"/>
                  <a:pt x="949763" y="194313"/>
                  <a:pt x="949763" y="174310"/>
                </a:cubicBezTo>
                <a:cubicBezTo>
                  <a:pt x="949763" y="154308"/>
                  <a:pt x="966908" y="137162"/>
                  <a:pt x="993578" y="137162"/>
                </a:cubicBezTo>
                <a:lnTo>
                  <a:pt x="1017390" y="137162"/>
                </a:lnTo>
                <a:cubicBezTo>
                  <a:pt x="1023105" y="137162"/>
                  <a:pt x="1025963" y="134305"/>
                  <a:pt x="1025963" y="129542"/>
                </a:cubicBezTo>
                <a:lnTo>
                  <a:pt x="1025010" y="128590"/>
                </a:lnTo>
                <a:cubicBezTo>
                  <a:pt x="1025010" y="120017"/>
                  <a:pt x="1018343" y="114302"/>
                  <a:pt x="1005008" y="114302"/>
                </a:cubicBezTo>
                <a:cubicBezTo>
                  <a:pt x="991673" y="114302"/>
                  <a:pt x="977385" y="120017"/>
                  <a:pt x="968813" y="125732"/>
                </a:cubicBezTo>
                <a:lnTo>
                  <a:pt x="955478" y="100014"/>
                </a:lnTo>
                <a:cubicBezTo>
                  <a:pt x="955478" y="100014"/>
                  <a:pt x="978338" y="84774"/>
                  <a:pt x="1007865" y="84774"/>
                </a:cubicBezTo>
                <a:close/>
                <a:moveTo>
                  <a:pt x="590671" y="84774"/>
                </a:moveTo>
                <a:cubicBezTo>
                  <a:pt x="620199" y="84774"/>
                  <a:pt x="644011" y="97157"/>
                  <a:pt x="644011" y="129542"/>
                </a:cubicBezTo>
                <a:lnTo>
                  <a:pt x="644011" y="209553"/>
                </a:lnTo>
                <a:lnTo>
                  <a:pt x="609721" y="209553"/>
                </a:lnTo>
                <a:lnTo>
                  <a:pt x="609721" y="198123"/>
                </a:lnTo>
                <a:cubicBezTo>
                  <a:pt x="603054" y="207648"/>
                  <a:pt x="589719" y="212411"/>
                  <a:pt x="575431" y="212411"/>
                </a:cubicBezTo>
                <a:cubicBezTo>
                  <a:pt x="549714" y="212411"/>
                  <a:pt x="532569" y="194313"/>
                  <a:pt x="532569" y="174310"/>
                </a:cubicBezTo>
                <a:cubicBezTo>
                  <a:pt x="532569" y="154308"/>
                  <a:pt x="549714" y="137162"/>
                  <a:pt x="576384" y="137162"/>
                </a:cubicBezTo>
                <a:lnTo>
                  <a:pt x="600196" y="137162"/>
                </a:lnTo>
                <a:cubicBezTo>
                  <a:pt x="605911" y="137162"/>
                  <a:pt x="608769" y="134305"/>
                  <a:pt x="608769" y="129542"/>
                </a:cubicBezTo>
                <a:lnTo>
                  <a:pt x="607816" y="128590"/>
                </a:lnTo>
                <a:cubicBezTo>
                  <a:pt x="607816" y="120017"/>
                  <a:pt x="601149" y="114302"/>
                  <a:pt x="587814" y="114302"/>
                </a:cubicBezTo>
                <a:cubicBezTo>
                  <a:pt x="574479" y="114302"/>
                  <a:pt x="560191" y="120017"/>
                  <a:pt x="551619" y="125732"/>
                </a:cubicBezTo>
                <a:lnTo>
                  <a:pt x="538284" y="100014"/>
                </a:lnTo>
                <a:cubicBezTo>
                  <a:pt x="538284" y="100014"/>
                  <a:pt x="561144" y="84774"/>
                  <a:pt x="590671" y="84774"/>
                </a:cubicBezTo>
                <a:close/>
                <a:moveTo>
                  <a:pt x="32507" y="46673"/>
                </a:moveTo>
                <a:cubicBezTo>
                  <a:pt x="43937" y="46673"/>
                  <a:pt x="54415" y="47626"/>
                  <a:pt x="64892" y="49531"/>
                </a:cubicBezTo>
                <a:cubicBezTo>
                  <a:pt x="62987" y="55246"/>
                  <a:pt x="61082" y="60961"/>
                  <a:pt x="59177" y="66676"/>
                </a:cubicBezTo>
                <a:cubicBezTo>
                  <a:pt x="48700" y="105729"/>
                  <a:pt x="50605" y="146687"/>
                  <a:pt x="64892" y="183835"/>
                </a:cubicBezTo>
                <a:cubicBezTo>
                  <a:pt x="54415" y="185740"/>
                  <a:pt x="43937" y="186693"/>
                  <a:pt x="32507" y="186693"/>
                </a:cubicBezTo>
                <a:cubicBezTo>
                  <a:pt x="24887" y="186693"/>
                  <a:pt x="17267" y="184788"/>
                  <a:pt x="9647" y="184788"/>
                </a:cubicBezTo>
                <a:cubicBezTo>
                  <a:pt x="-3688" y="139067"/>
                  <a:pt x="-2735" y="91441"/>
                  <a:pt x="9647" y="47626"/>
                </a:cubicBezTo>
                <a:cubicBezTo>
                  <a:pt x="17267" y="46673"/>
                  <a:pt x="21077" y="46673"/>
                  <a:pt x="32507" y="46673"/>
                </a:cubicBezTo>
                <a:close/>
                <a:moveTo>
                  <a:pt x="1092638" y="41911"/>
                </a:moveTo>
                <a:lnTo>
                  <a:pt x="1126928" y="41911"/>
                </a:lnTo>
                <a:lnTo>
                  <a:pt x="1126928" y="87631"/>
                </a:lnTo>
                <a:lnTo>
                  <a:pt x="1153598" y="87631"/>
                </a:lnTo>
                <a:lnTo>
                  <a:pt x="1153598" y="117159"/>
                </a:lnTo>
                <a:lnTo>
                  <a:pt x="1126928" y="117159"/>
                </a:lnTo>
                <a:lnTo>
                  <a:pt x="1126928" y="172405"/>
                </a:lnTo>
                <a:cubicBezTo>
                  <a:pt x="1126928" y="180025"/>
                  <a:pt x="1132643" y="180978"/>
                  <a:pt x="1138358" y="180978"/>
                </a:cubicBezTo>
                <a:cubicBezTo>
                  <a:pt x="1146930" y="180978"/>
                  <a:pt x="1154550" y="180978"/>
                  <a:pt x="1154550" y="180978"/>
                </a:cubicBezTo>
                <a:lnTo>
                  <a:pt x="1154550" y="210506"/>
                </a:lnTo>
                <a:cubicBezTo>
                  <a:pt x="1154550" y="210506"/>
                  <a:pt x="1137405" y="212411"/>
                  <a:pt x="1127880" y="212411"/>
                </a:cubicBezTo>
                <a:cubicBezTo>
                  <a:pt x="1110735" y="212411"/>
                  <a:pt x="1092638" y="209553"/>
                  <a:pt x="1092638" y="184788"/>
                </a:cubicBezTo>
                <a:lnTo>
                  <a:pt x="1092638" y="118112"/>
                </a:lnTo>
                <a:lnTo>
                  <a:pt x="1073588" y="118112"/>
                </a:lnTo>
                <a:lnTo>
                  <a:pt x="1073588" y="88584"/>
                </a:lnTo>
                <a:lnTo>
                  <a:pt x="1092638" y="88584"/>
                </a:lnTo>
                <a:close/>
                <a:moveTo>
                  <a:pt x="786886" y="23813"/>
                </a:moveTo>
                <a:cubicBezTo>
                  <a:pt x="799268" y="23813"/>
                  <a:pt x="808793" y="34291"/>
                  <a:pt x="808793" y="45721"/>
                </a:cubicBezTo>
                <a:cubicBezTo>
                  <a:pt x="808793" y="57151"/>
                  <a:pt x="799268" y="67629"/>
                  <a:pt x="786886" y="67629"/>
                </a:cubicBezTo>
                <a:cubicBezTo>
                  <a:pt x="774503" y="67629"/>
                  <a:pt x="764978" y="58104"/>
                  <a:pt x="764978" y="45721"/>
                </a:cubicBezTo>
                <a:cubicBezTo>
                  <a:pt x="764978" y="33338"/>
                  <a:pt x="774503" y="23813"/>
                  <a:pt x="786886" y="23813"/>
                </a:cubicBezTo>
                <a:close/>
                <a:moveTo>
                  <a:pt x="478277" y="23813"/>
                </a:moveTo>
                <a:lnTo>
                  <a:pt x="512567" y="23813"/>
                </a:lnTo>
                <a:lnTo>
                  <a:pt x="512567" y="209553"/>
                </a:lnTo>
                <a:lnTo>
                  <a:pt x="478277" y="209553"/>
                </a:lnTo>
                <a:close/>
                <a:moveTo>
                  <a:pt x="367787" y="20003"/>
                </a:moveTo>
                <a:cubicBezTo>
                  <a:pt x="423032" y="20003"/>
                  <a:pt x="447797" y="45721"/>
                  <a:pt x="459227" y="89537"/>
                </a:cubicBezTo>
                <a:lnTo>
                  <a:pt x="418269" y="89537"/>
                </a:lnTo>
                <a:cubicBezTo>
                  <a:pt x="411602" y="67629"/>
                  <a:pt x="392552" y="54294"/>
                  <a:pt x="368739" y="54294"/>
                </a:cubicBezTo>
                <a:cubicBezTo>
                  <a:pt x="333497" y="54294"/>
                  <a:pt x="310637" y="80964"/>
                  <a:pt x="310637" y="116207"/>
                </a:cubicBezTo>
                <a:cubicBezTo>
                  <a:pt x="310637" y="151450"/>
                  <a:pt x="333497" y="178121"/>
                  <a:pt x="368739" y="178121"/>
                </a:cubicBezTo>
                <a:cubicBezTo>
                  <a:pt x="393504" y="178121"/>
                  <a:pt x="412554" y="164785"/>
                  <a:pt x="419222" y="142877"/>
                </a:cubicBezTo>
                <a:lnTo>
                  <a:pt x="459227" y="142877"/>
                </a:lnTo>
                <a:cubicBezTo>
                  <a:pt x="448749" y="186693"/>
                  <a:pt x="409697" y="212411"/>
                  <a:pt x="367787" y="212411"/>
                </a:cubicBezTo>
                <a:cubicBezTo>
                  <a:pt x="325877" y="212411"/>
                  <a:pt x="270632" y="172405"/>
                  <a:pt x="270632" y="116207"/>
                </a:cubicBezTo>
                <a:cubicBezTo>
                  <a:pt x="270632" y="60009"/>
                  <a:pt x="312542" y="20003"/>
                  <a:pt x="367787" y="20003"/>
                </a:cubicBezTo>
                <a:close/>
                <a:moveTo>
                  <a:pt x="91563" y="0"/>
                </a:moveTo>
                <a:cubicBezTo>
                  <a:pt x="137283" y="11430"/>
                  <a:pt x="178240" y="36196"/>
                  <a:pt x="209673" y="68581"/>
                </a:cubicBezTo>
                <a:cubicBezTo>
                  <a:pt x="203005" y="85726"/>
                  <a:pt x="192528" y="101919"/>
                  <a:pt x="181098" y="116207"/>
                </a:cubicBezTo>
                <a:cubicBezTo>
                  <a:pt x="152523" y="80964"/>
                  <a:pt x="111565" y="56198"/>
                  <a:pt x="64893" y="48578"/>
                </a:cubicBezTo>
                <a:cubicBezTo>
                  <a:pt x="71560" y="31433"/>
                  <a:pt x="80133" y="15240"/>
                  <a:pt x="91563" y="0"/>
                </a:cubicBezTo>
                <a:close/>
              </a:path>
            </a:pathLst>
          </a:custGeom>
          <a:solidFill>
            <a:schemeClr val="bg1"/>
          </a:solidFill>
          <a:ln w="7757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8643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- 2 or 3 lines - M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7C2CE3A-10E3-A0F1-A206-74B0BF2E2B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" y="1012"/>
            <a:ext cx="12188400" cy="685597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5E004001-F9FA-DB49-B103-7D69482E21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43026" y="2708275"/>
            <a:ext cx="9498748" cy="158844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5400" spc="-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Dark pattern cover two or three line title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52E3981-AF30-649F-42FB-9DDE6BCA1A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43079" y="4383735"/>
            <a:ext cx="9495141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9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Presentation subtitle here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9C182B8-C7DD-EE7B-F51B-FA5E11F3C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17332" y="6313233"/>
            <a:ext cx="2532586" cy="1770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90000"/>
              </a:lnSpc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Forename Surname</a:t>
            </a:r>
            <a:endParaRPr lang="en-GB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6C38E137-2FCE-14E8-AECF-571F9A547E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33610" y="6312625"/>
            <a:ext cx="2542116" cy="1770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Month 00, 0000</a:t>
            </a:r>
            <a:endParaRPr lang="en-GB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069AED8-B383-E3ED-1315-7BCB2C145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2400" y="6291099"/>
            <a:ext cx="7200" cy="216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5" name="**COMPOUND SHAPE CUT OUT**">
            <a:extLst>
              <a:ext uri="{FF2B5EF4-FFF2-40B4-BE49-F238E27FC236}">
                <a16:creationId xmlns:a16="http://schemas.microsoft.com/office/drawing/2014/main" id="{8AA22B59-AB1C-B212-1549-E956F9BC96D4}"/>
              </a:ext>
            </a:extLst>
          </p:cNvPr>
          <p:cNvSpPr/>
          <p:nvPr userDrawn="1"/>
        </p:nvSpPr>
        <p:spPr>
          <a:xfrm>
            <a:off x="5342592" y="438620"/>
            <a:ext cx="1506816" cy="271318"/>
          </a:xfrm>
          <a:custGeom>
            <a:avLst/>
            <a:gdLst>
              <a:gd name="connsiteX0" fmla="*/ 1025010 w 1290758"/>
              <a:gd name="connsiteY0" fmla="*/ 157165 h 232414"/>
              <a:gd name="connsiteX1" fmla="*/ 1014533 w 1290758"/>
              <a:gd name="connsiteY1" fmla="*/ 160023 h 232414"/>
              <a:gd name="connsiteX2" fmla="*/ 1001198 w 1290758"/>
              <a:gd name="connsiteY2" fmla="*/ 160023 h 232414"/>
              <a:gd name="connsiteX3" fmla="*/ 984053 w 1290758"/>
              <a:gd name="connsiteY3" fmla="*/ 173358 h 232414"/>
              <a:gd name="connsiteX4" fmla="*/ 1001198 w 1290758"/>
              <a:gd name="connsiteY4" fmla="*/ 187646 h 232414"/>
              <a:gd name="connsiteX5" fmla="*/ 1025010 w 1290758"/>
              <a:gd name="connsiteY5" fmla="*/ 165738 h 232414"/>
              <a:gd name="connsiteX6" fmla="*/ 607816 w 1290758"/>
              <a:gd name="connsiteY6" fmla="*/ 157165 h 232414"/>
              <a:gd name="connsiteX7" fmla="*/ 597339 w 1290758"/>
              <a:gd name="connsiteY7" fmla="*/ 160023 h 232414"/>
              <a:gd name="connsiteX8" fmla="*/ 584004 w 1290758"/>
              <a:gd name="connsiteY8" fmla="*/ 160023 h 232414"/>
              <a:gd name="connsiteX9" fmla="*/ 566859 w 1290758"/>
              <a:gd name="connsiteY9" fmla="*/ 173358 h 232414"/>
              <a:gd name="connsiteX10" fmla="*/ 584004 w 1290758"/>
              <a:gd name="connsiteY10" fmla="*/ 187646 h 232414"/>
              <a:gd name="connsiteX11" fmla="*/ 607816 w 1290758"/>
              <a:gd name="connsiteY11" fmla="*/ 165738 h 232414"/>
              <a:gd name="connsiteX12" fmla="*/ 182050 w 1290758"/>
              <a:gd name="connsiteY12" fmla="*/ 116207 h 232414"/>
              <a:gd name="connsiteX13" fmla="*/ 210625 w 1290758"/>
              <a:gd name="connsiteY13" fmla="*/ 163833 h 232414"/>
              <a:gd name="connsiteX14" fmla="*/ 91563 w 1290758"/>
              <a:gd name="connsiteY14" fmla="*/ 232414 h 232414"/>
              <a:gd name="connsiteX15" fmla="*/ 78228 w 1290758"/>
              <a:gd name="connsiteY15" fmla="*/ 213364 h 232414"/>
              <a:gd name="connsiteX16" fmla="*/ 64893 w 1290758"/>
              <a:gd name="connsiteY16" fmla="*/ 183836 h 232414"/>
              <a:gd name="connsiteX17" fmla="*/ 182050 w 1290758"/>
              <a:gd name="connsiteY17" fmla="*/ 116207 h 232414"/>
              <a:gd name="connsiteX18" fmla="*/ 1226941 w 1290758"/>
              <a:gd name="connsiteY18" fmla="*/ 113349 h 232414"/>
              <a:gd name="connsiteX19" fmla="*/ 1199318 w 1290758"/>
              <a:gd name="connsiteY19" fmla="*/ 135257 h 232414"/>
              <a:gd name="connsiteX20" fmla="*/ 1253611 w 1290758"/>
              <a:gd name="connsiteY20" fmla="*/ 135257 h 232414"/>
              <a:gd name="connsiteX21" fmla="*/ 1226941 w 1290758"/>
              <a:gd name="connsiteY21" fmla="*/ 113349 h 232414"/>
              <a:gd name="connsiteX22" fmla="*/ 754501 w 1290758"/>
              <a:gd name="connsiteY22" fmla="*/ 87632 h 232414"/>
              <a:gd name="connsiteX23" fmla="*/ 805936 w 1290758"/>
              <a:gd name="connsiteY23" fmla="*/ 87632 h 232414"/>
              <a:gd name="connsiteX24" fmla="*/ 805936 w 1290758"/>
              <a:gd name="connsiteY24" fmla="*/ 209553 h 232414"/>
              <a:gd name="connsiteX25" fmla="*/ 771646 w 1290758"/>
              <a:gd name="connsiteY25" fmla="*/ 209553 h 232414"/>
              <a:gd name="connsiteX26" fmla="*/ 771646 w 1290758"/>
              <a:gd name="connsiteY26" fmla="*/ 117159 h 232414"/>
              <a:gd name="connsiteX27" fmla="*/ 754501 w 1290758"/>
              <a:gd name="connsiteY27" fmla="*/ 117159 h 232414"/>
              <a:gd name="connsiteX28" fmla="*/ 818319 w 1290758"/>
              <a:gd name="connsiteY28" fmla="*/ 87631 h 232414"/>
              <a:gd name="connsiteX29" fmla="*/ 855466 w 1290758"/>
              <a:gd name="connsiteY29" fmla="*/ 87631 h 232414"/>
              <a:gd name="connsiteX30" fmla="*/ 883089 w 1290758"/>
              <a:gd name="connsiteY30" fmla="*/ 172405 h 232414"/>
              <a:gd name="connsiteX31" fmla="*/ 910711 w 1290758"/>
              <a:gd name="connsiteY31" fmla="*/ 87631 h 232414"/>
              <a:gd name="connsiteX32" fmla="*/ 946906 w 1290758"/>
              <a:gd name="connsiteY32" fmla="*/ 87631 h 232414"/>
              <a:gd name="connsiteX33" fmla="*/ 903091 w 1290758"/>
              <a:gd name="connsiteY33" fmla="*/ 209553 h 232414"/>
              <a:gd name="connsiteX34" fmla="*/ 860229 w 1290758"/>
              <a:gd name="connsiteY34" fmla="*/ 209553 h 232414"/>
              <a:gd name="connsiteX35" fmla="*/ 1226941 w 1290758"/>
              <a:gd name="connsiteY35" fmla="*/ 85726 h 232414"/>
              <a:gd name="connsiteX36" fmla="*/ 1290758 w 1290758"/>
              <a:gd name="connsiteY36" fmla="*/ 158117 h 232414"/>
              <a:gd name="connsiteX37" fmla="*/ 1290758 w 1290758"/>
              <a:gd name="connsiteY37" fmla="*/ 159070 h 232414"/>
              <a:gd name="connsiteX38" fmla="*/ 1200271 w 1290758"/>
              <a:gd name="connsiteY38" fmla="*/ 159070 h 232414"/>
              <a:gd name="connsiteX39" fmla="*/ 1227893 w 1290758"/>
              <a:gd name="connsiteY39" fmla="*/ 183835 h 232414"/>
              <a:gd name="connsiteX40" fmla="*/ 1252658 w 1290758"/>
              <a:gd name="connsiteY40" fmla="*/ 171452 h 232414"/>
              <a:gd name="connsiteX41" fmla="*/ 1288853 w 1290758"/>
              <a:gd name="connsiteY41" fmla="*/ 175262 h 232414"/>
              <a:gd name="connsiteX42" fmla="*/ 1227893 w 1290758"/>
              <a:gd name="connsiteY42" fmla="*/ 213363 h 232414"/>
              <a:gd name="connsiteX43" fmla="*/ 1164076 w 1290758"/>
              <a:gd name="connsiteY43" fmla="*/ 149545 h 232414"/>
              <a:gd name="connsiteX44" fmla="*/ 1226941 w 1290758"/>
              <a:gd name="connsiteY44" fmla="*/ 85726 h 232414"/>
              <a:gd name="connsiteX45" fmla="*/ 727831 w 1290758"/>
              <a:gd name="connsiteY45" fmla="*/ 85726 h 232414"/>
              <a:gd name="connsiteX46" fmla="*/ 737356 w 1290758"/>
              <a:gd name="connsiteY46" fmla="*/ 86679 h 232414"/>
              <a:gd name="connsiteX47" fmla="*/ 737356 w 1290758"/>
              <a:gd name="connsiteY47" fmla="*/ 121922 h 232414"/>
              <a:gd name="connsiteX48" fmla="*/ 723068 w 1290758"/>
              <a:gd name="connsiteY48" fmla="*/ 121922 h 232414"/>
              <a:gd name="connsiteX49" fmla="*/ 697351 w 1290758"/>
              <a:gd name="connsiteY49" fmla="*/ 151450 h 232414"/>
              <a:gd name="connsiteX50" fmla="*/ 697351 w 1290758"/>
              <a:gd name="connsiteY50" fmla="*/ 209553 h 232414"/>
              <a:gd name="connsiteX51" fmla="*/ 663061 w 1290758"/>
              <a:gd name="connsiteY51" fmla="*/ 209553 h 232414"/>
              <a:gd name="connsiteX52" fmla="*/ 663061 w 1290758"/>
              <a:gd name="connsiteY52" fmla="*/ 87631 h 232414"/>
              <a:gd name="connsiteX53" fmla="*/ 696398 w 1290758"/>
              <a:gd name="connsiteY53" fmla="*/ 87631 h 232414"/>
              <a:gd name="connsiteX54" fmla="*/ 696398 w 1290758"/>
              <a:gd name="connsiteY54" fmla="*/ 106681 h 232414"/>
              <a:gd name="connsiteX55" fmla="*/ 727831 w 1290758"/>
              <a:gd name="connsiteY55" fmla="*/ 85726 h 232414"/>
              <a:gd name="connsiteX56" fmla="*/ 1007865 w 1290758"/>
              <a:gd name="connsiteY56" fmla="*/ 84774 h 232414"/>
              <a:gd name="connsiteX57" fmla="*/ 1061205 w 1290758"/>
              <a:gd name="connsiteY57" fmla="*/ 129542 h 232414"/>
              <a:gd name="connsiteX58" fmla="*/ 1061205 w 1290758"/>
              <a:gd name="connsiteY58" fmla="*/ 209553 h 232414"/>
              <a:gd name="connsiteX59" fmla="*/ 1026915 w 1290758"/>
              <a:gd name="connsiteY59" fmla="*/ 209553 h 232414"/>
              <a:gd name="connsiteX60" fmla="*/ 1026915 w 1290758"/>
              <a:gd name="connsiteY60" fmla="*/ 198123 h 232414"/>
              <a:gd name="connsiteX61" fmla="*/ 992625 w 1290758"/>
              <a:gd name="connsiteY61" fmla="*/ 212411 h 232414"/>
              <a:gd name="connsiteX62" fmla="*/ 949763 w 1290758"/>
              <a:gd name="connsiteY62" fmla="*/ 174310 h 232414"/>
              <a:gd name="connsiteX63" fmla="*/ 993578 w 1290758"/>
              <a:gd name="connsiteY63" fmla="*/ 137162 h 232414"/>
              <a:gd name="connsiteX64" fmla="*/ 1017390 w 1290758"/>
              <a:gd name="connsiteY64" fmla="*/ 137162 h 232414"/>
              <a:gd name="connsiteX65" fmla="*/ 1025963 w 1290758"/>
              <a:gd name="connsiteY65" fmla="*/ 129542 h 232414"/>
              <a:gd name="connsiteX66" fmla="*/ 1025010 w 1290758"/>
              <a:gd name="connsiteY66" fmla="*/ 128590 h 232414"/>
              <a:gd name="connsiteX67" fmla="*/ 1005008 w 1290758"/>
              <a:gd name="connsiteY67" fmla="*/ 114302 h 232414"/>
              <a:gd name="connsiteX68" fmla="*/ 968813 w 1290758"/>
              <a:gd name="connsiteY68" fmla="*/ 125732 h 232414"/>
              <a:gd name="connsiteX69" fmla="*/ 955478 w 1290758"/>
              <a:gd name="connsiteY69" fmla="*/ 100014 h 232414"/>
              <a:gd name="connsiteX70" fmla="*/ 1007865 w 1290758"/>
              <a:gd name="connsiteY70" fmla="*/ 84774 h 232414"/>
              <a:gd name="connsiteX71" fmla="*/ 590671 w 1290758"/>
              <a:gd name="connsiteY71" fmla="*/ 84774 h 232414"/>
              <a:gd name="connsiteX72" fmla="*/ 644011 w 1290758"/>
              <a:gd name="connsiteY72" fmla="*/ 129542 h 232414"/>
              <a:gd name="connsiteX73" fmla="*/ 644011 w 1290758"/>
              <a:gd name="connsiteY73" fmla="*/ 209553 h 232414"/>
              <a:gd name="connsiteX74" fmla="*/ 609721 w 1290758"/>
              <a:gd name="connsiteY74" fmla="*/ 209553 h 232414"/>
              <a:gd name="connsiteX75" fmla="*/ 609721 w 1290758"/>
              <a:gd name="connsiteY75" fmla="*/ 198123 h 232414"/>
              <a:gd name="connsiteX76" fmla="*/ 575431 w 1290758"/>
              <a:gd name="connsiteY76" fmla="*/ 212411 h 232414"/>
              <a:gd name="connsiteX77" fmla="*/ 532569 w 1290758"/>
              <a:gd name="connsiteY77" fmla="*/ 174310 h 232414"/>
              <a:gd name="connsiteX78" fmla="*/ 576384 w 1290758"/>
              <a:gd name="connsiteY78" fmla="*/ 137162 h 232414"/>
              <a:gd name="connsiteX79" fmla="*/ 600196 w 1290758"/>
              <a:gd name="connsiteY79" fmla="*/ 137162 h 232414"/>
              <a:gd name="connsiteX80" fmla="*/ 608769 w 1290758"/>
              <a:gd name="connsiteY80" fmla="*/ 129542 h 232414"/>
              <a:gd name="connsiteX81" fmla="*/ 607816 w 1290758"/>
              <a:gd name="connsiteY81" fmla="*/ 128590 h 232414"/>
              <a:gd name="connsiteX82" fmla="*/ 587814 w 1290758"/>
              <a:gd name="connsiteY82" fmla="*/ 114302 h 232414"/>
              <a:gd name="connsiteX83" fmla="*/ 551619 w 1290758"/>
              <a:gd name="connsiteY83" fmla="*/ 125732 h 232414"/>
              <a:gd name="connsiteX84" fmla="*/ 538284 w 1290758"/>
              <a:gd name="connsiteY84" fmla="*/ 100014 h 232414"/>
              <a:gd name="connsiteX85" fmla="*/ 590671 w 1290758"/>
              <a:gd name="connsiteY85" fmla="*/ 84774 h 232414"/>
              <a:gd name="connsiteX86" fmla="*/ 32507 w 1290758"/>
              <a:gd name="connsiteY86" fmla="*/ 46673 h 232414"/>
              <a:gd name="connsiteX87" fmla="*/ 64892 w 1290758"/>
              <a:gd name="connsiteY87" fmla="*/ 49531 h 232414"/>
              <a:gd name="connsiteX88" fmla="*/ 59177 w 1290758"/>
              <a:gd name="connsiteY88" fmla="*/ 66676 h 232414"/>
              <a:gd name="connsiteX89" fmla="*/ 64892 w 1290758"/>
              <a:gd name="connsiteY89" fmla="*/ 183835 h 232414"/>
              <a:gd name="connsiteX90" fmla="*/ 32507 w 1290758"/>
              <a:gd name="connsiteY90" fmla="*/ 186693 h 232414"/>
              <a:gd name="connsiteX91" fmla="*/ 9647 w 1290758"/>
              <a:gd name="connsiteY91" fmla="*/ 184788 h 232414"/>
              <a:gd name="connsiteX92" fmla="*/ 9647 w 1290758"/>
              <a:gd name="connsiteY92" fmla="*/ 47626 h 232414"/>
              <a:gd name="connsiteX93" fmla="*/ 32507 w 1290758"/>
              <a:gd name="connsiteY93" fmla="*/ 46673 h 232414"/>
              <a:gd name="connsiteX94" fmla="*/ 1092638 w 1290758"/>
              <a:gd name="connsiteY94" fmla="*/ 41911 h 232414"/>
              <a:gd name="connsiteX95" fmla="*/ 1126928 w 1290758"/>
              <a:gd name="connsiteY95" fmla="*/ 41911 h 232414"/>
              <a:gd name="connsiteX96" fmla="*/ 1126928 w 1290758"/>
              <a:gd name="connsiteY96" fmla="*/ 87631 h 232414"/>
              <a:gd name="connsiteX97" fmla="*/ 1153598 w 1290758"/>
              <a:gd name="connsiteY97" fmla="*/ 87631 h 232414"/>
              <a:gd name="connsiteX98" fmla="*/ 1153598 w 1290758"/>
              <a:gd name="connsiteY98" fmla="*/ 117159 h 232414"/>
              <a:gd name="connsiteX99" fmla="*/ 1126928 w 1290758"/>
              <a:gd name="connsiteY99" fmla="*/ 117159 h 232414"/>
              <a:gd name="connsiteX100" fmla="*/ 1126928 w 1290758"/>
              <a:gd name="connsiteY100" fmla="*/ 172405 h 232414"/>
              <a:gd name="connsiteX101" fmla="*/ 1138358 w 1290758"/>
              <a:gd name="connsiteY101" fmla="*/ 180978 h 232414"/>
              <a:gd name="connsiteX102" fmla="*/ 1154550 w 1290758"/>
              <a:gd name="connsiteY102" fmla="*/ 180978 h 232414"/>
              <a:gd name="connsiteX103" fmla="*/ 1154550 w 1290758"/>
              <a:gd name="connsiteY103" fmla="*/ 210506 h 232414"/>
              <a:gd name="connsiteX104" fmla="*/ 1127880 w 1290758"/>
              <a:gd name="connsiteY104" fmla="*/ 212411 h 232414"/>
              <a:gd name="connsiteX105" fmla="*/ 1092638 w 1290758"/>
              <a:gd name="connsiteY105" fmla="*/ 184788 h 232414"/>
              <a:gd name="connsiteX106" fmla="*/ 1092638 w 1290758"/>
              <a:gd name="connsiteY106" fmla="*/ 118112 h 232414"/>
              <a:gd name="connsiteX107" fmla="*/ 1073588 w 1290758"/>
              <a:gd name="connsiteY107" fmla="*/ 118112 h 232414"/>
              <a:gd name="connsiteX108" fmla="*/ 1073588 w 1290758"/>
              <a:gd name="connsiteY108" fmla="*/ 88584 h 232414"/>
              <a:gd name="connsiteX109" fmla="*/ 1092638 w 1290758"/>
              <a:gd name="connsiteY109" fmla="*/ 88584 h 232414"/>
              <a:gd name="connsiteX110" fmla="*/ 786886 w 1290758"/>
              <a:gd name="connsiteY110" fmla="*/ 23813 h 232414"/>
              <a:gd name="connsiteX111" fmla="*/ 808793 w 1290758"/>
              <a:gd name="connsiteY111" fmla="*/ 45721 h 232414"/>
              <a:gd name="connsiteX112" fmla="*/ 786886 w 1290758"/>
              <a:gd name="connsiteY112" fmla="*/ 67629 h 232414"/>
              <a:gd name="connsiteX113" fmla="*/ 764978 w 1290758"/>
              <a:gd name="connsiteY113" fmla="*/ 45721 h 232414"/>
              <a:gd name="connsiteX114" fmla="*/ 786886 w 1290758"/>
              <a:gd name="connsiteY114" fmla="*/ 23813 h 232414"/>
              <a:gd name="connsiteX115" fmla="*/ 478277 w 1290758"/>
              <a:gd name="connsiteY115" fmla="*/ 23813 h 232414"/>
              <a:gd name="connsiteX116" fmla="*/ 512567 w 1290758"/>
              <a:gd name="connsiteY116" fmla="*/ 23813 h 232414"/>
              <a:gd name="connsiteX117" fmla="*/ 512567 w 1290758"/>
              <a:gd name="connsiteY117" fmla="*/ 209553 h 232414"/>
              <a:gd name="connsiteX118" fmla="*/ 478277 w 1290758"/>
              <a:gd name="connsiteY118" fmla="*/ 209553 h 232414"/>
              <a:gd name="connsiteX119" fmla="*/ 367787 w 1290758"/>
              <a:gd name="connsiteY119" fmla="*/ 20003 h 232414"/>
              <a:gd name="connsiteX120" fmla="*/ 459227 w 1290758"/>
              <a:gd name="connsiteY120" fmla="*/ 89537 h 232414"/>
              <a:gd name="connsiteX121" fmla="*/ 418269 w 1290758"/>
              <a:gd name="connsiteY121" fmla="*/ 89537 h 232414"/>
              <a:gd name="connsiteX122" fmla="*/ 368739 w 1290758"/>
              <a:gd name="connsiteY122" fmla="*/ 54294 h 232414"/>
              <a:gd name="connsiteX123" fmla="*/ 310637 w 1290758"/>
              <a:gd name="connsiteY123" fmla="*/ 116207 h 232414"/>
              <a:gd name="connsiteX124" fmla="*/ 368739 w 1290758"/>
              <a:gd name="connsiteY124" fmla="*/ 178121 h 232414"/>
              <a:gd name="connsiteX125" fmla="*/ 419222 w 1290758"/>
              <a:gd name="connsiteY125" fmla="*/ 142877 h 232414"/>
              <a:gd name="connsiteX126" fmla="*/ 459227 w 1290758"/>
              <a:gd name="connsiteY126" fmla="*/ 142877 h 232414"/>
              <a:gd name="connsiteX127" fmla="*/ 367787 w 1290758"/>
              <a:gd name="connsiteY127" fmla="*/ 212411 h 232414"/>
              <a:gd name="connsiteX128" fmla="*/ 270632 w 1290758"/>
              <a:gd name="connsiteY128" fmla="*/ 116207 h 232414"/>
              <a:gd name="connsiteX129" fmla="*/ 367787 w 1290758"/>
              <a:gd name="connsiteY129" fmla="*/ 20003 h 232414"/>
              <a:gd name="connsiteX130" fmla="*/ 91563 w 1290758"/>
              <a:gd name="connsiteY130" fmla="*/ 0 h 232414"/>
              <a:gd name="connsiteX131" fmla="*/ 209673 w 1290758"/>
              <a:gd name="connsiteY131" fmla="*/ 68581 h 232414"/>
              <a:gd name="connsiteX132" fmla="*/ 181098 w 1290758"/>
              <a:gd name="connsiteY132" fmla="*/ 116207 h 232414"/>
              <a:gd name="connsiteX133" fmla="*/ 64893 w 1290758"/>
              <a:gd name="connsiteY133" fmla="*/ 48578 h 232414"/>
              <a:gd name="connsiteX134" fmla="*/ 91563 w 1290758"/>
              <a:gd name="connsiteY134" fmla="*/ 0 h 232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290758" h="232414">
                <a:moveTo>
                  <a:pt x="1025010" y="157165"/>
                </a:moveTo>
                <a:cubicBezTo>
                  <a:pt x="1023105" y="159070"/>
                  <a:pt x="1019295" y="160023"/>
                  <a:pt x="1014533" y="160023"/>
                </a:cubicBezTo>
                <a:lnTo>
                  <a:pt x="1001198" y="160023"/>
                </a:lnTo>
                <a:cubicBezTo>
                  <a:pt x="990720" y="160023"/>
                  <a:pt x="984053" y="164785"/>
                  <a:pt x="984053" y="173358"/>
                </a:cubicBezTo>
                <a:cubicBezTo>
                  <a:pt x="984053" y="181931"/>
                  <a:pt x="990720" y="187646"/>
                  <a:pt x="1001198" y="187646"/>
                </a:cubicBezTo>
                <a:cubicBezTo>
                  <a:pt x="1011675" y="187646"/>
                  <a:pt x="1025010" y="180978"/>
                  <a:pt x="1025010" y="165738"/>
                </a:cubicBezTo>
                <a:close/>
                <a:moveTo>
                  <a:pt x="607816" y="157165"/>
                </a:moveTo>
                <a:cubicBezTo>
                  <a:pt x="605911" y="159070"/>
                  <a:pt x="602101" y="160023"/>
                  <a:pt x="597339" y="160023"/>
                </a:cubicBezTo>
                <a:lnTo>
                  <a:pt x="584004" y="160023"/>
                </a:lnTo>
                <a:cubicBezTo>
                  <a:pt x="573526" y="160023"/>
                  <a:pt x="566859" y="164785"/>
                  <a:pt x="566859" y="173358"/>
                </a:cubicBezTo>
                <a:cubicBezTo>
                  <a:pt x="566859" y="181931"/>
                  <a:pt x="573526" y="187646"/>
                  <a:pt x="584004" y="187646"/>
                </a:cubicBezTo>
                <a:cubicBezTo>
                  <a:pt x="594481" y="187646"/>
                  <a:pt x="607816" y="180978"/>
                  <a:pt x="607816" y="165738"/>
                </a:cubicBezTo>
                <a:close/>
                <a:moveTo>
                  <a:pt x="182050" y="116207"/>
                </a:moveTo>
                <a:cubicBezTo>
                  <a:pt x="193480" y="130495"/>
                  <a:pt x="203005" y="146687"/>
                  <a:pt x="210625" y="163833"/>
                </a:cubicBezTo>
                <a:cubicBezTo>
                  <a:pt x="178240" y="197171"/>
                  <a:pt x="137283" y="220984"/>
                  <a:pt x="91563" y="232414"/>
                </a:cubicBezTo>
                <a:cubicBezTo>
                  <a:pt x="86800" y="226699"/>
                  <a:pt x="82038" y="220031"/>
                  <a:pt x="78228" y="213364"/>
                </a:cubicBezTo>
                <a:cubicBezTo>
                  <a:pt x="73465" y="203838"/>
                  <a:pt x="68703" y="193361"/>
                  <a:pt x="64893" y="183836"/>
                </a:cubicBezTo>
                <a:cubicBezTo>
                  <a:pt x="111565" y="176215"/>
                  <a:pt x="152523" y="151450"/>
                  <a:pt x="182050" y="116207"/>
                </a:cubicBezTo>
                <a:close/>
                <a:moveTo>
                  <a:pt x="1226941" y="113349"/>
                </a:moveTo>
                <a:cubicBezTo>
                  <a:pt x="1212653" y="113349"/>
                  <a:pt x="1202176" y="121922"/>
                  <a:pt x="1199318" y="135257"/>
                </a:cubicBezTo>
                <a:lnTo>
                  <a:pt x="1253611" y="135257"/>
                </a:lnTo>
                <a:cubicBezTo>
                  <a:pt x="1251706" y="122874"/>
                  <a:pt x="1241228" y="113349"/>
                  <a:pt x="1226941" y="113349"/>
                </a:cubicBezTo>
                <a:close/>
                <a:moveTo>
                  <a:pt x="754501" y="87632"/>
                </a:moveTo>
                <a:lnTo>
                  <a:pt x="805936" y="87632"/>
                </a:lnTo>
                <a:lnTo>
                  <a:pt x="805936" y="209553"/>
                </a:lnTo>
                <a:lnTo>
                  <a:pt x="771646" y="209553"/>
                </a:lnTo>
                <a:lnTo>
                  <a:pt x="771646" y="117159"/>
                </a:lnTo>
                <a:lnTo>
                  <a:pt x="754501" y="117159"/>
                </a:lnTo>
                <a:close/>
                <a:moveTo>
                  <a:pt x="818319" y="87631"/>
                </a:moveTo>
                <a:lnTo>
                  <a:pt x="855466" y="87631"/>
                </a:lnTo>
                <a:lnTo>
                  <a:pt x="883089" y="172405"/>
                </a:lnTo>
                <a:lnTo>
                  <a:pt x="910711" y="87631"/>
                </a:lnTo>
                <a:lnTo>
                  <a:pt x="946906" y="87631"/>
                </a:lnTo>
                <a:lnTo>
                  <a:pt x="903091" y="209553"/>
                </a:lnTo>
                <a:lnTo>
                  <a:pt x="860229" y="209553"/>
                </a:lnTo>
                <a:close/>
                <a:moveTo>
                  <a:pt x="1226941" y="85726"/>
                </a:moveTo>
                <a:cubicBezTo>
                  <a:pt x="1263136" y="85726"/>
                  <a:pt x="1290758" y="107634"/>
                  <a:pt x="1290758" y="158117"/>
                </a:cubicBezTo>
                <a:lnTo>
                  <a:pt x="1290758" y="159070"/>
                </a:lnTo>
                <a:lnTo>
                  <a:pt x="1200271" y="159070"/>
                </a:lnTo>
                <a:cubicBezTo>
                  <a:pt x="1202176" y="172405"/>
                  <a:pt x="1212653" y="183835"/>
                  <a:pt x="1227893" y="183835"/>
                </a:cubicBezTo>
                <a:cubicBezTo>
                  <a:pt x="1243133" y="183835"/>
                  <a:pt x="1247896" y="179072"/>
                  <a:pt x="1252658" y="171452"/>
                </a:cubicBezTo>
                <a:lnTo>
                  <a:pt x="1288853" y="175262"/>
                </a:lnTo>
                <a:cubicBezTo>
                  <a:pt x="1278376" y="200980"/>
                  <a:pt x="1255516" y="213363"/>
                  <a:pt x="1227893" y="213363"/>
                </a:cubicBezTo>
                <a:cubicBezTo>
                  <a:pt x="1200271" y="213363"/>
                  <a:pt x="1164076" y="186693"/>
                  <a:pt x="1164076" y="149545"/>
                </a:cubicBezTo>
                <a:cubicBezTo>
                  <a:pt x="1164076" y="112396"/>
                  <a:pt x="1190746" y="85726"/>
                  <a:pt x="1226941" y="85726"/>
                </a:cubicBezTo>
                <a:close/>
                <a:moveTo>
                  <a:pt x="727831" y="85726"/>
                </a:moveTo>
                <a:cubicBezTo>
                  <a:pt x="743071" y="85726"/>
                  <a:pt x="734498" y="85726"/>
                  <a:pt x="737356" y="86679"/>
                </a:cubicBezTo>
                <a:cubicBezTo>
                  <a:pt x="737356" y="86679"/>
                  <a:pt x="737356" y="121922"/>
                  <a:pt x="737356" y="121922"/>
                </a:cubicBezTo>
                <a:lnTo>
                  <a:pt x="723068" y="121922"/>
                </a:lnTo>
                <a:cubicBezTo>
                  <a:pt x="705923" y="121922"/>
                  <a:pt x="697351" y="130494"/>
                  <a:pt x="697351" y="151450"/>
                </a:cubicBezTo>
                <a:lnTo>
                  <a:pt x="697351" y="209553"/>
                </a:lnTo>
                <a:lnTo>
                  <a:pt x="663061" y="209553"/>
                </a:lnTo>
                <a:lnTo>
                  <a:pt x="663061" y="87631"/>
                </a:lnTo>
                <a:lnTo>
                  <a:pt x="696398" y="87631"/>
                </a:lnTo>
                <a:lnTo>
                  <a:pt x="696398" y="106681"/>
                </a:lnTo>
                <a:cubicBezTo>
                  <a:pt x="701161" y="93346"/>
                  <a:pt x="712591" y="85726"/>
                  <a:pt x="727831" y="85726"/>
                </a:cubicBezTo>
                <a:close/>
                <a:moveTo>
                  <a:pt x="1007865" y="84774"/>
                </a:moveTo>
                <a:cubicBezTo>
                  <a:pt x="1037393" y="84774"/>
                  <a:pt x="1061205" y="97157"/>
                  <a:pt x="1061205" y="129542"/>
                </a:cubicBezTo>
                <a:lnTo>
                  <a:pt x="1061205" y="209553"/>
                </a:lnTo>
                <a:lnTo>
                  <a:pt x="1026915" y="209553"/>
                </a:lnTo>
                <a:lnTo>
                  <a:pt x="1026915" y="198123"/>
                </a:lnTo>
                <a:cubicBezTo>
                  <a:pt x="1020248" y="207648"/>
                  <a:pt x="1006913" y="212411"/>
                  <a:pt x="992625" y="212411"/>
                </a:cubicBezTo>
                <a:cubicBezTo>
                  <a:pt x="966908" y="212411"/>
                  <a:pt x="949763" y="194313"/>
                  <a:pt x="949763" y="174310"/>
                </a:cubicBezTo>
                <a:cubicBezTo>
                  <a:pt x="949763" y="154308"/>
                  <a:pt x="966908" y="137162"/>
                  <a:pt x="993578" y="137162"/>
                </a:cubicBezTo>
                <a:lnTo>
                  <a:pt x="1017390" y="137162"/>
                </a:lnTo>
                <a:cubicBezTo>
                  <a:pt x="1023105" y="137162"/>
                  <a:pt x="1025963" y="134305"/>
                  <a:pt x="1025963" y="129542"/>
                </a:cubicBezTo>
                <a:lnTo>
                  <a:pt x="1025010" y="128590"/>
                </a:lnTo>
                <a:cubicBezTo>
                  <a:pt x="1025010" y="120017"/>
                  <a:pt x="1018343" y="114302"/>
                  <a:pt x="1005008" y="114302"/>
                </a:cubicBezTo>
                <a:cubicBezTo>
                  <a:pt x="991673" y="114302"/>
                  <a:pt x="977385" y="120017"/>
                  <a:pt x="968813" y="125732"/>
                </a:cubicBezTo>
                <a:lnTo>
                  <a:pt x="955478" y="100014"/>
                </a:lnTo>
                <a:cubicBezTo>
                  <a:pt x="955478" y="100014"/>
                  <a:pt x="978338" y="84774"/>
                  <a:pt x="1007865" y="84774"/>
                </a:cubicBezTo>
                <a:close/>
                <a:moveTo>
                  <a:pt x="590671" y="84774"/>
                </a:moveTo>
                <a:cubicBezTo>
                  <a:pt x="620199" y="84774"/>
                  <a:pt x="644011" y="97157"/>
                  <a:pt x="644011" y="129542"/>
                </a:cubicBezTo>
                <a:lnTo>
                  <a:pt x="644011" y="209553"/>
                </a:lnTo>
                <a:lnTo>
                  <a:pt x="609721" y="209553"/>
                </a:lnTo>
                <a:lnTo>
                  <a:pt x="609721" y="198123"/>
                </a:lnTo>
                <a:cubicBezTo>
                  <a:pt x="603054" y="207648"/>
                  <a:pt x="589719" y="212411"/>
                  <a:pt x="575431" y="212411"/>
                </a:cubicBezTo>
                <a:cubicBezTo>
                  <a:pt x="549714" y="212411"/>
                  <a:pt x="532569" y="194313"/>
                  <a:pt x="532569" y="174310"/>
                </a:cubicBezTo>
                <a:cubicBezTo>
                  <a:pt x="532569" y="154308"/>
                  <a:pt x="549714" y="137162"/>
                  <a:pt x="576384" y="137162"/>
                </a:cubicBezTo>
                <a:lnTo>
                  <a:pt x="600196" y="137162"/>
                </a:lnTo>
                <a:cubicBezTo>
                  <a:pt x="605911" y="137162"/>
                  <a:pt x="608769" y="134305"/>
                  <a:pt x="608769" y="129542"/>
                </a:cubicBezTo>
                <a:lnTo>
                  <a:pt x="607816" y="128590"/>
                </a:lnTo>
                <a:cubicBezTo>
                  <a:pt x="607816" y="120017"/>
                  <a:pt x="601149" y="114302"/>
                  <a:pt x="587814" y="114302"/>
                </a:cubicBezTo>
                <a:cubicBezTo>
                  <a:pt x="574479" y="114302"/>
                  <a:pt x="560191" y="120017"/>
                  <a:pt x="551619" y="125732"/>
                </a:cubicBezTo>
                <a:lnTo>
                  <a:pt x="538284" y="100014"/>
                </a:lnTo>
                <a:cubicBezTo>
                  <a:pt x="538284" y="100014"/>
                  <a:pt x="561144" y="84774"/>
                  <a:pt x="590671" y="84774"/>
                </a:cubicBezTo>
                <a:close/>
                <a:moveTo>
                  <a:pt x="32507" y="46673"/>
                </a:moveTo>
                <a:cubicBezTo>
                  <a:pt x="43937" y="46673"/>
                  <a:pt x="54415" y="47626"/>
                  <a:pt x="64892" y="49531"/>
                </a:cubicBezTo>
                <a:cubicBezTo>
                  <a:pt x="62987" y="55246"/>
                  <a:pt x="61082" y="60961"/>
                  <a:pt x="59177" y="66676"/>
                </a:cubicBezTo>
                <a:cubicBezTo>
                  <a:pt x="48700" y="105729"/>
                  <a:pt x="50605" y="146687"/>
                  <a:pt x="64892" y="183835"/>
                </a:cubicBezTo>
                <a:cubicBezTo>
                  <a:pt x="54415" y="185740"/>
                  <a:pt x="43937" y="186693"/>
                  <a:pt x="32507" y="186693"/>
                </a:cubicBezTo>
                <a:cubicBezTo>
                  <a:pt x="24887" y="186693"/>
                  <a:pt x="17267" y="184788"/>
                  <a:pt x="9647" y="184788"/>
                </a:cubicBezTo>
                <a:cubicBezTo>
                  <a:pt x="-3688" y="139067"/>
                  <a:pt x="-2735" y="91441"/>
                  <a:pt x="9647" y="47626"/>
                </a:cubicBezTo>
                <a:cubicBezTo>
                  <a:pt x="17267" y="46673"/>
                  <a:pt x="21077" y="46673"/>
                  <a:pt x="32507" y="46673"/>
                </a:cubicBezTo>
                <a:close/>
                <a:moveTo>
                  <a:pt x="1092638" y="41911"/>
                </a:moveTo>
                <a:lnTo>
                  <a:pt x="1126928" y="41911"/>
                </a:lnTo>
                <a:lnTo>
                  <a:pt x="1126928" y="87631"/>
                </a:lnTo>
                <a:lnTo>
                  <a:pt x="1153598" y="87631"/>
                </a:lnTo>
                <a:lnTo>
                  <a:pt x="1153598" y="117159"/>
                </a:lnTo>
                <a:lnTo>
                  <a:pt x="1126928" y="117159"/>
                </a:lnTo>
                <a:lnTo>
                  <a:pt x="1126928" y="172405"/>
                </a:lnTo>
                <a:cubicBezTo>
                  <a:pt x="1126928" y="180025"/>
                  <a:pt x="1132643" y="180978"/>
                  <a:pt x="1138358" y="180978"/>
                </a:cubicBezTo>
                <a:cubicBezTo>
                  <a:pt x="1146930" y="180978"/>
                  <a:pt x="1154550" y="180978"/>
                  <a:pt x="1154550" y="180978"/>
                </a:cubicBezTo>
                <a:lnTo>
                  <a:pt x="1154550" y="210506"/>
                </a:lnTo>
                <a:cubicBezTo>
                  <a:pt x="1154550" y="210506"/>
                  <a:pt x="1137405" y="212411"/>
                  <a:pt x="1127880" y="212411"/>
                </a:cubicBezTo>
                <a:cubicBezTo>
                  <a:pt x="1110735" y="212411"/>
                  <a:pt x="1092638" y="209553"/>
                  <a:pt x="1092638" y="184788"/>
                </a:cubicBezTo>
                <a:lnTo>
                  <a:pt x="1092638" y="118112"/>
                </a:lnTo>
                <a:lnTo>
                  <a:pt x="1073588" y="118112"/>
                </a:lnTo>
                <a:lnTo>
                  <a:pt x="1073588" y="88584"/>
                </a:lnTo>
                <a:lnTo>
                  <a:pt x="1092638" y="88584"/>
                </a:lnTo>
                <a:close/>
                <a:moveTo>
                  <a:pt x="786886" y="23813"/>
                </a:moveTo>
                <a:cubicBezTo>
                  <a:pt x="799268" y="23813"/>
                  <a:pt x="808793" y="34291"/>
                  <a:pt x="808793" y="45721"/>
                </a:cubicBezTo>
                <a:cubicBezTo>
                  <a:pt x="808793" y="57151"/>
                  <a:pt x="799268" y="67629"/>
                  <a:pt x="786886" y="67629"/>
                </a:cubicBezTo>
                <a:cubicBezTo>
                  <a:pt x="774503" y="67629"/>
                  <a:pt x="764978" y="58104"/>
                  <a:pt x="764978" y="45721"/>
                </a:cubicBezTo>
                <a:cubicBezTo>
                  <a:pt x="764978" y="33338"/>
                  <a:pt x="774503" y="23813"/>
                  <a:pt x="786886" y="23813"/>
                </a:cubicBezTo>
                <a:close/>
                <a:moveTo>
                  <a:pt x="478277" y="23813"/>
                </a:moveTo>
                <a:lnTo>
                  <a:pt x="512567" y="23813"/>
                </a:lnTo>
                <a:lnTo>
                  <a:pt x="512567" y="209553"/>
                </a:lnTo>
                <a:lnTo>
                  <a:pt x="478277" y="209553"/>
                </a:lnTo>
                <a:close/>
                <a:moveTo>
                  <a:pt x="367787" y="20003"/>
                </a:moveTo>
                <a:cubicBezTo>
                  <a:pt x="423032" y="20003"/>
                  <a:pt x="447797" y="45721"/>
                  <a:pt x="459227" y="89537"/>
                </a:cubicBezTo>
                <a:lnTo>
                  <a:pt x="418269" y="89537"/>
                </a:lnTo>
                <a:cubicBezTo>
                  <a:pt x="411602" y="67629"/>
                  <a:pt x="392552" y="54294"/>
                  <a:pt x="368739" y="54294"/>
                </a:cubicBezTo>
                <a:cubicBezTo>
                  <a:pt x="333497" y="54294"/>
                  <a:pt x="310637" y="80964"/>
                  <a:pt x="310637" y="116207"/>
                </a:cubicBezTo>
                <a:cubicBezTo>
                  <a:pt x="310637" y="151450"/>
                  <a:pt x="333497" y="178121"/>
                  <a:pt x="368739" y="178121"/>
                </a:cubicBezTo>
                <a:cubicBezTo>
                  <a:pt x="393504" y="178121"/>
                  <a:pt x="412554" y="164785"/>
                  <a:pt x="419222" y="142877"/>
                </a:cubicBezTo>
                <a:lnTo>
                  <a:pt x="459227" y="142877"/>
                </a:lnTo>
                <a:cubicBezTo>
                  <a:pt x="448749" y="186693"/>
                  <a:pt x="409697" y="212411"/>
                  <a:pt x="367787" y="212411"/>
                </a:cubicBezTo>
                <a:cubicBezTo>
                  <a:pt x="325877" y="212411"/>
                  <a:pt x="270632" y="172405"/>
                  <a:pt x="270632" y="116207"/>
                </a:cubicBezTo>
                <a:cubicBezTo>
                  <a:pt x="270632" y="60009"/>
                  <a:pt x="312542" y="20003"/>
                  <a:pt x="367787" y="20003"/>
                </a:cubicBezTo>
                <a:close/>
                <a:moveTo>
                  <a:pt x="91563" y="0"/>
                </a:moveTo>
                <a:cubicBezTo>
                  <a:pt x="137283" y="11430"/>
                  <a:pt x="178240" y="36196"/>
                  <a:pt x="209673" y="68581"/>
                </a:cubicBezTo>
                <a:cubicBezTo>
                  <a:pt x="203005" y="85726"/>
                  <a:pt x="192528" y="101919"/>
                  <a:pt x="181098" y="116207"/>
                </a:cubicBezTo>
                <a:cubicBezTo>
                  <a:pt x="152523" y="80964"/>
                  <a:pt x="111565" y="56198"/>
                  <a:pt x="64893" y="48578"/>
                </a:cubicBezTo>
                <a:cubicBezTo>
                  <a:pt x="71560" y="31433"/>
                  <a:pt x="80133" y="15240"/>
                  <a:pt x="91563" y="0"/>
                </a:cubicBezTo>
                <a:close/>
              </a:path>
            </a:pathLst>
          </a:custGeom>
          <a:solidFill>
            <a:schemeClr val="bg1"/>
          </a:solidFill>
          <a:ln w="7757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57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image" Target="../media/image25.sv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sv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9" Type="http://schemas.openxmlformats.org/officeDocument/2006/relationships/slideLayout" Target="../slideLayouts/slideLayout71.xml"/><Relationship Id="rId21" Type="http://schemas.openxmlformats.org/officeDocument/2006/relationships/slideLayout" Target="../slideLayouts/slideLayout53.xml"/><Relationship Id="rId34" Type="http://schemas.openxmlformats.org/officeDocument/2006/relationships/slideLayout" Target="../slideLayouts/slideLayout66.xml"/><Relationship Id="rId42" Type="http://schemas.openxmlformats.org/officeDocument/2006/relationships/slideLayout" Target="../slideLayouts/slideLayout74.xml"/><Relationship Id="rId47" Type="http://schemas.openxmlformats.org/officeDocument/2006/relationships/image" Target="../media/image2.svg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61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32" Type="http://schemas.openxmlformats.org/officeDocument/2006/relationships/slideLayout" Target="../slideLayouts/slideLayout64.xml"/><Relationship Id="rId37" Type="http://schemas.openxmlformats.org/officeDocument/2006/relationships/slideLayout" Target="../slideLayouts/slideLayout69.xml"/><Relationship Id="rId40" Type="http://schemas.openxmlformats.org/officeDocument/2006/relationships/slideLayout" Target="../slideLayouts/slideLayout72.xml"/><Relationship Id="rId45" Type="http://schemas.openxmlformats.org/officeDocument/2006/relationships/theme" Target="../theme/theme5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36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31" Type="http://schemas.openxmlformats.org/officeDocument/2006/relationships/slideLayout" Target="../slideLayouts/slideLayout63.xml"/><Relationship Id="rId44" Type="http://schemas.openxmlformats.org/officeDocument/2006/relationships/slideLayout" Target="../slideLayouts/slideLayout76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slideLayout" Target="../slideLayouts/slideLayout62.xml"/><Relationship Id="rId35" Type="http://schemas.openxmlformats.org/officeDocument/2006/relationships/slideLayout" Target="../slideLayouts/slideLayout67.xml"/><Relationship Id="rId43" Type="http://schemas.openxmlformats.org/officeDocument/2006/relationships/slideLayout" Target="../slideLayouts/slideLayout75.xml"/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33" Type="http://schemas.openxmlformats.org/officeDocument/2006/relationships/slideLayout" Target="../slideLayouts/slideLayout65.xml"/><Relationship Id="rId38" Type="http://schemas.openxmlformats.org/officeDocument/2006/relationships/slideLayout" Target="../slideLayouts/slideLayout70.xml"/><Relationship Id="rId46" Type="http://schemas.openxmlformats.org/officeDocument/2006/relationships/image" Target="../media/image1.png"/><Relationship Id="rId20" Type="http://schemas.openxmlformats.org/officeDocument/2006/relationships/slideLayout" Target="../slideLayouts/slideLayout52.xml"/><Relationship Id="rId41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84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5.xml"/><Relationship Id="rId9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D1B4D6-09F5-E479-2AED-EDE0974F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368828"/>
            <a:ext cx="7345362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1B50FF-FF35-77A6-3E05-3419EB2868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808163"/>
            <a:ext cx="3600449" cy="43211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9" name="Graphic 3">
            <a:extLst>
              <a:ext uri="{FF2B5EF4-FFF2-40B4-BE49-F238E27FC236}">
                <a16:creationId xmlns:a16="http://schemas.microsoft.com/office/drawing/2014/main" id="{E9688B1F-7975-4B78-3AA5-8A9E2705E9C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9263" t="23870" r="9262" b="23680"/>
          <a:stretch/>
        </p:blipFill>
        <p:spPr>
          <a:xfrm>
            <a:off x="550863" y="6329363"/>
            <a:ext cx="1296000" cy="254793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7196C-25D5-C3B8-0D57-612FAF9C5C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2025 Clarivate. All rights reserved.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1DE54-54E0-3EB1-4173-FB5DCE9D7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0" name="**COMPOUND SHAPE CUT OUT**" hidden="1">
            <a:extLst>
              <a:ext uri="{FF2B5EF4-FFF2-40B4-BE49-F238E27FC236}">
                <a16:creationId xmlns:a16="http://schemas.microsoft.com/office/drawing/2014/main" id="{6EC81540-8A25-9F60-D5D5-A1EB6BF6FC2E}"/>
              </a:ext>
            </a:extLst>
          </p:cNvPr>
          <p:cNvSpPr/>
          <p:nvPr userDrawn="1"/>
        </p:nvSpPr>
        <p:spPr>
          <a:xfrm>
            <a:off x="554549" y="6339367"/>
            <a:ext cx="1290758" cy="232414"/>
          </a:xfrm>
          <a:custGeom>
            <a:avLst/>
            <a:gdLst>
              <a:gd name="connsiteX0" fmla="*/ 1025010 w 1290758"/>
              <a:gd name="connsiteY0" fmla="*/ 157165 h 232414"/>
              <a:gd name="connsiteX1" fmla="*/ 1014533 w 1290758"/>
              <a:gd name="connsiteY1" fmla="*/ 160023 h 232414"/>
              <a:gd name="connsiteX2" fmla="*/ 1001198 w 1290758"/>
              <a:gd name="connsiteY2" fmla="*/ 160023 h 232414"/>
              <a:gd name="connsiteX3" fmla="*/ 984053 w 1290758"/>
              <a:gd name="connsiteY3" fmla="*/ 173358 h 232414"/>
              <a:gd name="connsiteX4" fmla="*/ 1001198 w 1290758"/>
              <a:gd name="connsiteY4" fmla="*/ 187646 h 232414"/>
              <a:gd name="connsiteX5" fmla="*/ 1025010 w 1290758"/>
              <a:gd name="connsiteY5" fmla="*/ 165738 h 232414"/>
              <a:gd name="connsiteX6" fmla="*/ 607816 w 1290758"/>
              <a:gd name="connsiteY6" fmla="*/ 157165 h 232414"/>
              <a:gd name="connsiteX7" fmla="*/ 597339 w 1290758"/>
              <a:gd name="connsiteY7" fmla="*/ 160023 h 232414"/>
              <a:gd name="connsiteX8" fmla="*/ 584004 w 1290758"/>
              <a:gd name="connsiteY8" fmla="*/ 160023 h 232414"/>
              <a:gd name="connsiteX9" fmla="*/ 566859 w 1290758"/>
              <a:gd name="connsiteY9" fmla="*/ 173358 h 232414"/>
              <a:gd name="connsiteX10" fmla="*/ 584004 w 1290758"/>
              <a:gd name="connsiteY10" fmla="*/ 187646 h 232414"/>
              <a:gd name="connsiteX11" fmla="*/ 607816 w 1290758"/>
              <a:gd name="connsiteY11" fmla="*/ 165738 h 232414"/>
              <a:gd name="connsiteX12" fmla="*/ 182050 w 1290758"/>
              <a:gd name="connsiteY12" fmla="*/ 116207 h 232414"/>
              <a:gd name="connsiteX13" fmla="*/ 210625 w 1290758"/>
              <a:gd name="connsiteY13" fmla="*/ 163833 h 232414"/>
              <a:gd name="connsiteX14" fmla="*/ 91563 w 1290758"/>
              <a:gd name="connsiteY14" fmla="*/ 232414 h 232414"/>
              <a:gd name="connsiteX15" fmla="*/ 78228 w 1290758"/>
              <a:gd name="connsiteY15" fmla="*/ 213364 h 232414"/>
              <a:gd name="connsiteX16" fmla="*/ 64893 w 1290758"/>
              <a:gd name="connsiteY16" fmla="*/ 183836 h 232414"/>
              <a:gd name="connsiteX17" fmla="*/ 182050 w 1290758"/>
              <a:gd name="connsiteY17" fmla="*/ 116207 h 232414"/>
              <a:gd name="connsiteX18" fmla="*/ 1226941 w 1290758"/>
              <a:gd name="connsiteY18" fmla="*/ 113349 h 232414"/>
              <a:gd name="connsiteX19" fmla="*/ 1199318 w 1290758"/>
              <a:gd name="connsiteY19" fmla="*/ 135257 h 232414"/>
              <a:gd name="connsiteX20" fmla="*/ 1253611 w 1290758"/>
              <a:gd name="connsiteY20" fmla="*/ 135257 h 232414"/>
              <a:gd name="connsiteX21" fmla="*/ 1226941 w 1290758"/>
              <a:gd name="connsiteY21" fmla="*/ 113349 h 232414"/>
              <a:gd name="connsiteX22" fmla="*/ 754501 w 1290758"/>
              <a:gd name="connsiteY22" fmla="*/ 87632 h 232414"/>
              <a:gd name="connsiteX23" fmla="*/ 805936 w 1290758"/>
              <a:gd name="connsiteY23" fmla="*/ 87632 h 232414"/>
              <a:gd name="connsiteX24" fmla="*/ 805936 w 1290758"/>
              <a:gd name="connsiteY24" fmla="*/ 209553 h 232414"/>
              <a:gd name="connsiteX25" fmla="*/ 771646 w 1290758"/>
              <a:gd name="connsiteY25" fmla="*/ 209553 h 232414"/>
              <a:gd name="connsiteX26" fmla="*/ 771646 w 1290758"/>
              <a:gd name="connsiteY26" fmla="*/ 117159 h 232414"/>
              <a:gd name="connsiteX27" fmla="*/ 754501 w 1290758"/>
              <a:gd name="connsiteY27" fmla="*/ 117159 h 232414"/>
              <a:gd name="connsiteX28" fmla="*/ 818319 w 1290758"/>
              <a:gd name="connsiteY28" fmla="*/ 87631 h 232414"/>
              <a:gd name="connsiteX29" fmla="*/ 855466 w 1290758"/>
              <a:gd name="connsiteY29" fmla="*/ 87631 h 232414"/>
              <a:gd name="connsiteX30" fmla="*/ 883089 w 1290758"/>
              <a:gd name="connsiteY30" fmla="*/ 172405 h 232414"/>
              <a:gd name="connsiteX31" fmla="*/ 910711 w 1290758"/>
              <a:gd name="connsiteY31" fmla="*/ 87631 h 232414"/>
              <a:gd name="connsiteX32" fmla="*/ 946906 w 1290758"/>
              <a:gd name="connsiteY32" fmla="*/ 87631 h 232414"/>
              <a:gd name="connsiteX33" fmla="*/ 903091 w 1290758"/>
              <a:gd name="connsiteY33" fmla="*/ 209553 h 232414"/>
              <a:gd name="connsiteX34" fmla="*/ 860229 w 1290758"/>
              <a:gd name="connsiteY34" fmla="*/ 209553 h 232414"/>
              <a:gd name="connsiteX35" fmla="*/ 1226941 w 1290758"/>
              <a:gd name="connsiteY35" fmla="*/ 85726 h 232414"/>
              <a:gd name="connsiteX36" fmla="*/ 1290758 w 1290758"/>
              <a:gd name="connsiteY36" fmla="*/ 158117 h 232414"/>
              <a:gd name="connsiteX37" fmla="*/ 1290758 w 1290758"/>
              <a:gd name="connsiteY37" fmla="*/ 159070 h 232414"/>
              <a:gd name="connsiteX38" fmla="*/ 1200271 w 1290758"/>
              <a:gd name="connsiteY38" fmla="*/ 159070 h 232414"/>
              <a:gd name="connsiteX39" fmla="*/ 1227893 w 1290758"/>
              <a:gd name="connsiteY39" fmla="*/ 183835 h 232414"/>
              <a:gd name="connsiteX40" fmla="*/ 1252658 w 1290758"/>
              <a:gd name="connsiteY40" fmla="*/ 171452 h 232414"/>
              <a:gd name="connsiteX41" fmla="*/ 1288853 w 1290758"/>
              <a:gd name="connsiteY41" fmla="*/ 175262 h 232414"/>
              <a:gd name="connsiteX42" fmla="*/ 1227893 w 1290758"/>
              <a:gd name="connsiteY42" fmla="*/ 213363 h 232414"/>
              <a:gd name="connsiteX43" fmla="*/ 1164076 w 1290758"/>
              <a:gd name="connsiteY43" fmla="*/ 149545 h 232414"/>
              <a:gd name="connsiteX44" fmla="*/ 1226941 w 1290758"/>
              <a:gd name="connsiteY44" fmla="*/ 85726 h 232414"/>
              <a:gd name="connsiteX45" fmla="*/ 727831 w 1290758"/>
              <a:gd name="connsiteY45" fmla="*/ 85726 h 232414"/>
              <a:gd name="connsiteX46" fmla="*/ 737356 w 1290758"/>
              <a:gd name="connsiteY46" fmla="*/ 86679 h 232414"/>
              <a:gd name="connsiteX47" fmla="*/ 737356 w 1290758"/>
              <a:gd name="connsiteY47" fmla="*/ 121922 h 232414"/>
              <a:gd name="connsiteX48" fmla="*/ 723068 w 1290758"/>
              <a:gd name="connsiteY48" fmla="*/ 121922 h 232414"/>
              <a:gd name="connsiteX49" fmla="*/ 697351 w 1290758"/>
              <a:gd name="connsiteY49" fmla="*/ 151450 h 232414"/>
              <a:gd name="connsiteX50" fmla="*/ 697351 w 1290758"/>
              <a:gd name="connsiteY50" fmla="*/ 209553 h 232414"/>
              <a:gd name="connsiteX51" fmla="*/ 663061 w 1290758"/>
              <a:gd name="connsiteY51" fmla="*/ 209553 h 232414"/>
              <a:gd name="connsiteX52" fmla="*/ 663061 w 1290758"/>
              <a:gd name="connsiteY52" fmla="*/ 87631 h 232414"/>
              <a:gd name="connsiteX53" fmla="*/ 696398 w 1290758"/>
              <a:gd name="connsiteY53" fmla="*/ 87631 h 232414"/>
              <a:gd name="connsiteX54" fmla="*/ 696398 w 1290758"/>
              <a:gd name="connsiteY54" fmla="*/ 106681 h 232414"/>
              <a:gd name="connsiteX55" fmla="*/ 727831 w 1290758"/>
              <a:gd name="connsiteY55" fmla="*/ 85726 h 232414"/>
              <a:gd name="connsiteX56" fmla="*/ 1007865 w 1290758"/>
              <a:gd name="connsiteY56" fmla="*/ 84774 h 232414"/>
              <a:gd name="connsiteX57" fmla="*/ 1061205 w 1290758"/>
              <a:gd name="connsiteY57" fmla="*/ 129542 h 232414"/>
              <a:gd name="connsiteX58" fmla="*/ 1061205 w 1290758"/>
              <a:gd name="connsiteY58" fmla="*/ 209553 h 232414"/>
              <a:gd name="connsiteX59" fmla="*/ 1026915 w 1290758"/>
              <a:gd name="connsiteY59" fmla="*/ 209553 h 232414"/>
              <a:gd name="connsiteX60" fmla="*/ 1026915 w 1290758"/>
              <a:gd name="connsiteY60" fmla="*/ 198123 h 232414"/>
              <a:gd name="connsiteX61" fmla="*/ 992625 w 1290758"/>
              <a:gd name="connsiteY61" fmla="*/ 212411 h 232414"/>
              <a:gd name="connsiteX62" fmla="*/ 949763 w 1290758"/>
              <a:gd name="connsiteY62" fmla="*/ 174310 h 232414"/>
              <a:gd name="connsiteX63" fmla="*/ 993578 w 1290758"/>
              <a:gd name="connsiteY63" fmla="*/ 137162 h 232414"/>
              <a:gd name="connsiteX64" fmla="*/ 1017390 w 1290758"/>
              <a:gd name="connsiteY64" fmla="*/ 137162 h 232414"/>
              <a:gd name="connsiteX65" fmla="*/ 1025963 w 1290758"/>
              <a:gd name="connsiteY65" fmla="*/ 129542 h 232414"/>
              <a:gd name="connsiteX66" fmla="*/ 1025010 w 1290758"/>
              <a:gd name="connsiteY66" fmla="*/ 128590 h 232414"/>
              <a:gd name="connsiteX67" fmla="*/ 1005008 w 1290758"/>
              <a:gd name="connsiteY67" fmla="*/ 114302 h 232414"/>
              <a:gd name="connsiteX68" fmla="*/ 968813 w 1290758"/>
              <a:gd name="connsiteY68" fmla="*/ 125732 h 232414"/>
              <a:gd name="connsiteX69" fmla="*/ 955478 w 1290758"/>
              <a:gd name="connsiteY69" fmla="*/ 100014 h 232414"/>
              <a:gd name="connsiteX70" fmla="*/ 1007865 w 1290758"/>
              <a:gd name="connsiteY70" fmla="*/ 84774 h 232414"/>
              <a:gd name="connsiteX71" fmla="*/ 590671 w 1290758"/>
              <a:gd name="connsiteY71" fmla="*/ 84774 h 232414"/>
              <a:gd name="connsiteX72" fmla="*/ 644011 w 1290758"/>
              <a:gd name="connsiteY72" fmla="*/ 129542 h 232414"/>
              <a:gd name="connsiteX73" fmla="*/ 644011 w 1290758"/>
              <a:gd name="connsiteY73" fmla="*/ 209553 h 232414"/>
              <a:gd name="connsiteX74" fmla="*/ 609721 w 1290758"/>
              <a:gd name="connsiteY74" fmla="*/ 209553 h 232414"/>
              <a:gd name="connsiteX75" fmla="*/ 609721 w 1290758"/>
              <a:gd name="connsiteY75" fmla="*/ 198123 h 232414"/>
              <a:gd name="connsiteX76" fmla="*/ 575431 w 1290758"/>
              <a:gd name="connsiteY76" fmla="*/ 212411 h 232414"/>
              <a:gd name="connsiteX77" fmla="*/ 532569 w 1290758"/>
              <a:gd name="connsiteY77" fmla="*/ 174310 h 232414"/>
              <a:gd name="connsiteX78" fmla="*/ 576384 w 1290758"/>
              <a:gd name="connsiteY78" fmla="*/ 137162 h 232414"/>
              <a:gd name="connsiteX79" fmla="*/ 600196 w 1290758"/>
              <a:gd name="connsiteY79" fmla="*/ 137162 h 232414"/>
              <a:gd name="connsiteX80" fmla="*/ 608769 w 1290758"/>
              <a:gd name="connsiteY80" fmla="*/ 129542 h 232414"/>
              <a:gd name="connsiteX81" fmla="*/ 607816 w 1290758"/>
              <a:gd name="connsiteY81" fmla="*/ 128590 h 232414"/>
              <a:gd name="connsiteX82" fmla="*/ 587814 w 1290758"/>
              <a:gd name="connsiteY82" fmla="*/ 114302 h 232414"/>
              <a:gd name="connsiteX83" fmla="*/ 551619 w 1290758"/>
              <a:gd name="connsiteY83" fmla="*/ 125732 h 232414"/>
              <a:gd name="connsiteX84" fmla="*/ 538284 w 1290758"/>
              <a:gd name="connsiteY84" fmla="*/ 100014 h 232414"/>
              <a:gd name="connsiteX85" fmla="*/ 590671 w 1290758"/>
              <a:gd name="connsiteY85" fmla="*/ 84774 h 232414"/>
              <a:gd name="connsiteX86" fmla="*/ 32507 w 1290758"/>
              <a:gd name="connsiteY86" fmla="*/ 46673 h 232414"/>
              <a:gd name="connsiteX87" fmla="*/ 64892 w 1290758"/>
              <a:gd name="connsiteY87" fmla="*/ 49531 h 232414"/>
              <a:gd name="connsiteX88" fmla="*/ 59177 w 1290758"/>
              <a:gd name="connsiteY88" fmla="*/ 66676 h 232414"/>
              <a:gd name="connsiteX89" fmla="*/ 64892 w 1290758"/>
              <a:gd name="connsiteY89" fmla="*/ 183835 h 232414"/>
              <a:gd name="connsiteX90" fmla="*/ 32507 w 1290758"/>
              <a:gd name="connsiteY90" fmla="*/ 186693 h 232414"/>
              <a:gd name="connsiteX91" fmla="*/ 9647 w 1290758"/>
              <a:gd name="connsiteY91" fmla="*/ 184788 h 232414"/>
              <a:gd name="connsiteX92" fmla="*/ 9647 w 1290758"/>
              <a:gd name="connsiteY92" fmla="*/ 47626 h 232414"/>
              <a:gd name="connsiteX93" fmla="*/ 32507 w 1290758"/>
              <a:gd name="connsiteY93" fmla="*/ 46673 h 232414"/>
              <a:gd name="connsiteX94" fmla="*/ 1092638 w 1290758"/>
              <a:gd name="connsiteY94" fmla="*/ 41911 h 232414"/>
              <a:gd name="connsiteX95" fmla="*/ 1126928 w 1290758"/>
              <a:gd name="connsiteY95" fmla="*/ 41911 h 232414"/>
              <a:gd name="connsiteX96" fmla="*/ 1126928 w 1290758"/>
              <a:gd name="connsiteY96" fmla="*/ 87631 h 232414"/>
              <a:gd name="connsiteX97" fmla="*/ 1153598 w 1290758"/>
              <a:gd name="connsiteY97" fmla="*/ 87631 h 232414"/>
              <a:gd name="connsiteX98" fmla="*/ 1153598 w 1290758"/>
              <a:gd name="connsiteY98" fmla="*/ 117159 h 232414"/>
              <a:gd name="connsiteX99" fmla="*/ 1126928 w 1290758"/>
              <a:gd name="connsiteY99" fmla="*/ 117159 h 232414"/>
              <a:gd name="connsiteX100" fmla="*/ 1126928 w 1290758"/>
              <a:gd name="connsiteY100" fmla="*/ 172405 h 232414"/>
              <a:gd name="connsiteX101" fmla="*/ 1138358 w 1290758"/>
              <a:gd name="connsiteY101" fmla="*/ 180978 h 232414"/>
              <a:gd name="connsiteX102" fmla="*/ 1154550 w 1290758"/>
              <a:gd name="connsiteY102" fmla="*/ 180978 h 232414"/>
              <a:gd name="connsiteX103" fmla="*/ 1154550 w 1290758"/>
              <a:gd name="connsiteY103" fmla="*/ 210506 h 232414"/>
              <a:gd name="connsiteX104" fmla="*/ 1127880 w 1290758"/>
              <a:gd name="connsiteY104" fmla="*/ 212411 h 232414"/>
              <a:gd name="connsiteX105" fmla="*/ 1092638 w 1290758"/>
              <a:gd name="connsiteY105" fmla="*/ 184788 h 232414"/>
              <a:gd name="connsiteX106" fmla="*/ 1092638 w 1290758"/>
              <a:gd name="connsiteY106" fmla="*/ 118112 h 232414"/>
              <a:gd name="connsiteX107" fmla="*/ 1073588 w 1290758"/>
              <a:gd name="connsiteY107" fmla="*/ 118112 h 232414"/>
              <a:gd name="connsiteX108" fmla="*/ 1073588 w 1290758"/>
              <a:gd name="connsiteY108" fmla="*/ 88584 h 232414"/>
              <a:gd name="connsiteX109" fmla="*/ 1092638 w 1290758"/>
              <a:gd name="connsiteY109" fmla="*/ 88584 h 232414"/>
              <a:gd name="connsiteX110" fmla="*/ 786886 w 1290758"/>
              <a:gd name="connsiteY110" fmla="*/ 23813 h 232414"/>
              <a:gd name="connsiteX111" fmla="*/ 808793 w 1290758"/>
              <a:gd name="connsiteY111" fmla="*/ 45721 h 232414"/>
              <a:gd name="connsiteX112" fmla="*/ 786886 w 1290758"/>
              <a:gd name="connsiteY112" fmla="*/ 67629 h 232414"/>
              <a:gd name="connsiteX113" fmla="*/ 764978 w 1290758"/>
              <a:gd name="connsiteY113" fmla="*/ 45721 h 232414"/>
              <a:gd name="connsiteX114" fmla="*/ 786886 w 1290758"/>
              <a:gd name="connsiteY114" fmla="*/ 23813 h 232414"/>
              <a:gd name="connsiteX115" fmla="*/ 478277 w 1290758"/>
              <a:gd name="connsiteY115" fmla="*/ 23813 h 232414"/>
              <a:gd name="connsiteX116" fmla="*/ 512567 w 1290758"/>
              <a:gd name="connsiteY116" fmla="*/ 23813 h 232414"/>
              <a:gd name="connsiteX117" fmla="*/ 512567 w 1290758"/>
              <a:gd name="connsiteY117" fmla="*/ 209553 h 232414"/>
              <a:gd name="connsiteX118" fmla="*/ 478277 w 1290758"/>
              <a:gd name="connsiteY118" fmla="*/ 209553 h 232414"/>
              <a:gd name="connsiteX119" fmla="*/ 367787 w 1290758"/>
              <a:gd name="connsiteY119" fmla="*/ 20003 h 232414"/>
              <a:gd name="connsiteX120" fmla="*/ 459227 w 1290758"/>
              <a:gd name="connsiteY120" fmla="*/ 89537 h 232414"/>
              <a:gd name="connsiteX121" fmla="*/ 418269 w 1290758"/>
              <a:gd name="connsiteY121" fmla="*/ 89537 h 232414"/>
              <a:gd name="connsiteX122" fmla="*/ 368739 w 1290758"/>
              <a:gd name="connsiteY122" fmla="*/ 54294 h 232414"/>
              <a:gd name="connsiteX123" fmla="*/ 310637 w 1290758"/>
              <a:gd name="connsiteY123" fmla="*/ 116207 h 232414"/>
              <a:gd name="connsiteX124" fmla="*/ 368739 w 1290758"/>
              <a:gd name="connsiteY124" fmla="*/ 178121 h 232414"/>
              <a:gd name="connsiteX125" fmla="*/ 419222 w 1290758"/>
              <a:gd name="connsiteY125" fmla="*/ 142877 h 232414"/>
              <a:gd name="connsiteX126" fmla="*/ 459227 w 1290758"/>
              <a:gd name="connsiteY126" fmla="*/ 142877 h 232414"/>
              <a:gd name="connsiteX127" fmla="*/ 367787 w 1290758"/>
              <a:gd name="connsiteY127" fmla="*/ 212411 h 232414"/>
              <a:gd name="connsiteX128" fmla="*/ 270632 w 1290758"/>
              <a:gd name="connsiteY128" fmla="*/ 116207 h 232414"/>
              <a:gd name="connsiteX129" fmla="*/ 367787 w 1290758"/>
              <a:gd name="connsiteY129" fmla="*/ 20003 h 232414"/>
              <a:gd name="connsiteX130" fmla="*/ 91563 w 1290758"/>
              <a:gd name="connsiteY130" fmla="*/ 0 h 232414"/>
              <a:gd name="connsiteX131" fmla="*/ 209673 w 1290758"/>
              <a:gd name="connsiteY131" fmla="*/ 68581 h 232414"/>
              <a:gd name="connsiteX132" fmla="*/ 181098 w 1290758"/>
              <a:gd name="connsiteY132" fmla="*/ 116207 h 232414"/>
              <a:gd name="connsiteX133" fmla="*/ 64893 w 1290758"/>
              <a:gd name="connsiteY133" fmla="*/ 48578 h 232414"/>
              <a:gd name="connsiteX134" fmla="*/ 91563 w 1290758"/>
              <a:gd name="connsiteY134" fmla="*/ 0 h 232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290758" h="232414">
                <a:moveTo>
                  <a:pt x="1025010" y="157165"/>
                </a:moveTo>
                <a:cubicBezTo>
                  <a:pt x="1023105" y="159070"/>
                  <a:pt x="1019295" y="160023"/>
                  <a:pt x="1014533" y="160023"/>
                </a:cubicBezTo>
                <a:lnTo>
                  <a:pt x="1001198" y="160023"/>
                </a:lnTo>
                <a:cubicBezTo>
                  <a:pt x="990720" y="160023"/>
                  <a:pt x="984053" y="164785"/>
                  <a:pt x="984053" y="173358"/>
                </a:cubicBezTo>
                <a:cubicBezTo>
                  <a:pt x="984053" y="181931"/>
                  <a:pt x="990720" y="187646"/>
                  <a:pt x="1001198" y="187646"/>
                </a:cubicBezTo>
                <a:cubicBezTo>
                  <a:pt x="1011675" y="187646"/>
                  <a:pt x="1025010" y="180978"/>
                  <a:pt x="1025010" y="165738"/>
                </a:cubicBezTo>
                <a:close/>
                <a:moveTo>
                  <a:pt x="607816" y="157165"/>
                </a:moveTo>
                <a:cubicBezTo>
                  <a:pt x="605911" y="159070"/>
                  <a:pt x="602101" y="160023"/>
                  <a:pt x="597339" y="160023"/>
                </a:cubicBezTo>
                <a:lnTo>
                  <a:pt x="584004" y="160023"/>
                </a:lnTo>
                <a:cubicBezTo>
                  <a:pt x="573526" y="160023"/>
                  <a:pt x="566859" y="164785"/>
                  <a:pt x="566859" y="173358"/>
                </a:cubicBezTo>
                <a:cubicBezTo>
                  <a:pt x="566859" y="181931"/>
                  <a:pt x="573526" y="187646"/>
                  <a:pt x="584004" y="187646"/>
                </a:cubicBezTo>
                <a:cubicBezTo>
                  <a:pt x="594481" y="187646"/>
                  <a:pt x="607816" y="180978"/>
                  <a:pt x="607816" y="165738"/>
                </a:cubicBezTo>
                <a:close/>
                <a:moveTo>
                  <a:pt x="182050" y="116207"/>
                </a:moveTo>
                <a:cubicBezTo>
                  <a:pt x="193480" y="130495"/>
                  <a:pt x="203005" y="146687"/>
                  <a:pt x="210625" y="163833"/>
                </a:cubicBezTo>
                <a:cubicBezTo>
                  <a:pt x="178240" y="197171"/>
                  <a:pt x="137283" y="220984"/>
                  <a:pt x="91563" y="232414"/>
                </a:cubicBezTo>
                <a:cubicBezTo>
                  <a:pt x="86800" y="226699"/>
                  <a:pt x="82038" y="220031"/>
                  <a:pt x="78228" y="213364"/>
                </a:cubicBezTo>
                <a:cubicBezTo>
                  <a:pt x="73465" y="203838"/>
                  <a:pt x="68703" y="193361"/>
                  <a:pt x="64893" y="183836"/>
                </a:cubicBezTo>
                <a:cubicBezTo>
                  <a:pt x="111565" y="176215"/>
                  <a:pt x="152523" y="151450"/>
                  <a:pt x="182050" y="116207"/>
                </a:cubicBezTo>
                <a:close/>
                <a:moveTo>
                  <a:pt x="1226941" y="113349"/>
                </a:moveTo>
                <a:cubicBezTo>
                  <a:pt x="1212653" y="113349"/>
                  <a:pt x="1202176" y="121922"/>
                  <a:pt x="1199318" y="135257"/>
                </a:cubicBezTo>
                <a:lnTo>
                  <a:pt x="1253611" y="135257"/>
                </a:lnTo>
                <a:cubicBezTo>
                  <a:pt x="1251706" y="122874"/>
                  <a:pt x="1241228" y="113349"/>
                  <a:pt x="1226941" y="113349"/>
                </a:cubicBezTo>
                <a:close/>
                <a:moveTo>
                  <a:pt x="754501" y="87632"/>
                </a:moveTo>
                <a:lnTo>
                  <a:pt x="805936" y="87632"/>
                </a:lnTo>
                <a:lnTo>
                  <a:pt x="805936" y="209553"/>
                </a:lnTo>
                <a:lnTo>
                  <a:pt x="771646" y="209553"/>
                </a:lnTo>
                <a:lnTo>
                  <a:pt x="771646" y="117159"/>
                </a:lnTo>
                <a:lnTo>
                  <a:pt x="754501" y="117159"/>
                </a:lnTo>
                <a:close/>
                <a:moveTo>
                  <a:pt x="818319" y="87631"/>
                </a:moveTo>
                <a:lnTo>
                  <a:pt x="855466" y="87631"/>
                </a:lnTo>
                <a:lnTo>
                  <a:pt x="883089" y="172405"/>
                </a:lnTo>
                <a:lnTo>
                  <a:pt x="910711" y="87631"/>
                </a:lnTo>
                <a:lnTo>
                  <a:pt x="946906" y="87631"/>
                </a:lnTo>
                <a:lnTo>
                  <a:pt x="903091" y="209553"/>
                </a:lnTo>
                <a:lnTo>
                  <a:pt x="860229" y="209553"/>
                </a:lnTo>
                <a:close/>
                <a:moveTo>
                  <a:pt x="1226941" y="85726"/>
                </a:moveTo>
                <a:cubicBezTo>
                  <a:pt x="1263136" y="85726"/>
                  <a:pt x="1290758" y="107634"/>
                  <a:pt x="1290758" y="158117"/>
                </a:cubicBezTo>
                <a:lnTo>
                  <a:pt x="1290758" y="159070"/>
                </a:lnTo>
                <a:lnTo>
                  <a:pt x="1200271" y="159070"/>
                </a:lnTo>
                <a:cubicBezTo>
                  <a:pt x="1202176" y="172405"/>
                  <a:pt x="1212653" y="183835"/>
                  <a:pt x="1227893" y="183835"/>
                </a:cubicBezTo>
                <a:cubicBezTo>
                  <a:pt x="1243133" y="183835"/>
                  <a:pt x="1247896" y="179072"/>
                  <a:pt x="1252658" y="171452"/>
                </a:cubicBezTo>
                <a:lnTo>
                  <a:pt x="1288853" y="175262"/>
                </a:lnTo>
                <a:cubicBezTo>
                  <a:pt x="1278376" y="200980"/>
                  <a:pt x="1255516" y="213363"/>
                  <a:pt x="1227893" y="213363"/>
                </a:cubicBezTo>
                <a:cubicBezTo>
                  <a:pt x="1200271" y="213363"/>
                  <a:pt x="1164076" y="186693"/>
                  <a:pt x="1164076" y="149545"/>
                </a:cubicBezTo>
                <a:cubicBezTo>
                  <a:pt x="1164076" y="112396"/>
                  <a:pt x="1190746" y="85726"/>
                  <a:pt x="1226941" y="85726"/>
                </a:cubicBezTo>
                <a:close/>
                <a:moveTo>
                  <a:pt x="727831" y="85726"/>
                </a:moveTo>
                <a:cubicBezTo>
                  <a:pt x="743071" y="85726"/>
                  <a:pt x="734498" y="85726"/>
                  <a:pt x="737356" y="86679"/>
                </a:cubicBezTo>
                <a:cubicBezTo>
                  <a:pt x="737356" y="86679"/>
                  <a:pt x="737356" y="121922"/>
                  <a:pt x="737356" y="121922"/>
                </a:cubicBezTo>
                <a:lnTo>
                  <a:pt x="723068" y="121922"/>
                </a:lnTo>
                <a:cubicBezTo>
                  <a:pt x="705923" y="121922"/>
                  <a:pt x="697351" y="130494"/>
                  <a:pt x="697351" y="151450"/>
                </a:cubicBezTo>
                <a:lnTo>
                  <a:pt x="697351" y="209553"/>
                </a:lnTo>
                <a:lnTo>
                  <a:pt x="663061" y="209553"/>
                </a:lnTo>
                <a:lnTo>
                  <a:pt x="663061" y="87631"/>
                </a:lnTo>
                <a:lnTo>
                  <a:pt x="696398" y="87631"/>
                </a:lnTo>
                <a:lnTo>
                  <a:pt x="696398" y="106681"/>
                </a:lnTo>
                <a:cubicBezTo>
                  <a:pt x="701161" y="93346"/>
                  <a:pt x="712591" y="85726"/>
                  <a:pt x="727831" y="85726"/>
                </a:cubicBezTo>
                <a:close/>
                <a:moveTo>
                  <a:pt x="1007865" y="84774"/>
                </a:moveTo>
                <a:cubicBezTo>
                  <a:pt x="1037393" y="84774"/>
                  <a:pt x="1061205" y="97157"/>
                  <a:pt x="1061205" y="129542"/>
                </a:cubicBezTo>
                <a:lnTo>
                  <a:pt x="1061205" y="209553"/>
                </a:lnTo>
                <a:lnTo>
                  <a:pt x="1026915" y="209553"/>
                </a:lnTo>
                <a:lnTo>
                  <a:pt x="1026915" y="198123"/>
                </a:lnTo>
                <a:cubicBezTo>
                  <a:pt x="1020248" y="207648"/>
                  <a:pt x="1006913" y="212411"/>
                  <a:pt x="992625" y="212411"/>
                </a:cubicBezTo>
                <a:cubicBezTo>
                  <a:pt x="966908" y="212411"/>
                  <a:pt x="949763" y="194313"/>
                  <a:pt x="949763" y="174310"/>
                </a:cubicBezTo>
                <a:cubicBezTo>
                  <a:pt x="949763" y="154308"/>
                  <a:pt x="966908" y="137162"/>
                  <a:pt x="993578" y="137162"/>
                </a:cubicBezTo>
                <a:lnTo>
                  <a:pt x="1017390" y="137162"/>
                </a:lnTo>
                <a:cubicBezTo>
                  <a:pt x="1023105" y="137162"/>
                  <a:pt x="1025963" y="134305"/>
                  <a:pt x="1025963" y="129542"/>
                </a:cubicBezTo>
                <a:lnTo>
                  <a:pt x="1025010" y="128590"/>
                </a:lnTo>
                <a:cubicBezTo>
                  <a:pt x="1025010" y="120017"/>
                  <a:pt x="1018343" y="114302"/>
                  <a:pt x="1005008" y="114302"/>
                </a:cubicBezTo>
                <a:cubicBezTo>
                  <a:pt x="991673" y="114302"/>
                  <a:pt x="977385" y="120017"/>
                  <a:pt x="968813" y="125732"/>
                </a:cubicBezTo>
                <a:lnTo>
                  <a:pt x="955478" y="100014"/>
                </a:lnTo>
                <a:cubicBezTo>
                  <a:pt x="955478" y="100014"/>
                  <a:pt x="978338" y="84774"/>
                  <a:pt x="1007865" y="84774"/>
                </a:cubicBezTo>
                <a:close/>
                <a:moveTo>
                  <a:pt x="590671" y="84774"/>
                </a:moveTo>
                <a:cubicBezTo>
                  <a:pt x="620199" y="84774"/>
                  <a:pt x="644011" y="97157"/>
                  <a:pt x="644011" y="129542"/>
                </a:cubicBezTo>
                <a:lnTo>
                  <a:pt x="644011" y="209553"/>
                </a:lnTo>
                <a:lnTo>
                  <a:pt x="609721" y="209553"/>
                </a:lnTo>
                <a:lnTo>
                  <a:pt x="609721" y="198123"/>
                </a:lnTo>
                <a:cubicBezTo>
                  <a:pt x="603054" y="207648"/>
                  <a:pt x="589719" y="212411"/>
                  <a:pt x="575431" y="212411"/>
                </a:cubicBezTo>
                <a:cubicBezTo>
                  <a:pt x="549714" y="212411"/>
                  <a:pt x="532569" y="194313"/>
                  <a:pt x="532569" y="174310"/>
                </a:cubicBezTo>
                <a:cubicBezTo>
                  <a:pt x="532569" y="154308"/>
                  <a:pt x="549714" y="137162"/>
                  <a:pt x="576384" y="137162"/>
                </a:cubicBezTo>
                <a:lnTo>
                  <a:pt x="600196" y="137162"/>
                </a:lnTo>
                <a:cubicBezTo>
                  <a:pt x="605911" y="137162"/>
                  <a:pt x="608769" y="134305"/>
                  <a:pt x="608769" y="129542"/>
                </a:cubicBezTo>
                <a:lnTo>
                  <a:pt x="607816" y="128590"/>
                </a:lnTo>
                <a:cubicBezTo>
                  <a:pt x="607816" y="120017"/>
                  <a:pt x="601149" y="114302"/>
                  <a:pt x="587814" y="114302"/>
                </a:cubicBezTo>
                <a:cubicBezTo>
                  <a:pt x="574479" y="114302"/>
                  <a:pt x="560191" y="120017"/>
                  <a:pt x="551619" y="125732"/>
                </a:cubicBezTo>
                <a:lnTo>
                  <a:pt x="538284" y="100014"/>
                </a:lnTo>
                <a:cubicBezTo>
                  <a:pt x="538284" y="100014"/>
                  <a:pt x="561144" y="84774"/>
                  <a:pt x="590671" y="84774"/>
                </a:cubicBezTo>
                <a:close/>
                <a:moveTo>
                  <a:pt x="32507" y="46673"/>
                </a:moveTo>
                <a:cubicBezTo>
                  <a:pt x="43937" y="46673"/>
                  <a:pt x="54415" y="47626"/>
                  <a:pt x="64892" y="49531"/>
                </a:cubicBezTo>
                <a:cubicBezTo>
                  <a:pt x="62987" y="55246"/>
                  <a:pt x="61082" y="60961"/>
                  <a:pt x="59177" y="66676"/>
                </a:cubicBezTo>
                <a:cubicBezTo>
                  <a:pt x="48700" y="105729"/>
                  <a:pt x="50605" y="146687"/>
                  <a:pt x="64892" y="183835"/>
                </a:cubicBezTo>
                <a:cubicBezTo>
                  <a:pt x="54415" y="185740"/>
                  <a:pt x="43937" y="186693"/>
                  <a:pt x="32507" y="186693"/>
                </a:cubicBezTo>
                <a:cubicBezTo>
                  <a:pt x="24887" y="186693"/>
                  <a:pt x="17267" y="184788"/>
                  <a:pt x="9647" y="184788"/>
                </a:cubicBezTo>
                <a:cubicBezTo>
                  <a:pt x="-3688" y="139067"/>
                  <a:pt x="-2735" y="91441"/>
                  <a:pt x="9647" y="47626"/>
                </a:cubicBezTo>
                <a:cubicBezTo>
                  <a:pt x="17267" y="46673"/>
                  <a:pt x="21077" y="46673"/>
                  <a:pt x="32507" y="46673"/>
                </a:cubicBezTo>
                <a:close/>
                <a:moveTo>
                  <a:pt x="1092638" y="41911"/>
                </a:moveTo>
                <a:lnTo>
                  <a:pt x="1126928" y="41911"/>
                </a:lnTo>
                <a:lnTo>
                  <a:pt x="1126928" y="87631"/>
                </a:lnTo>
                <a:lnTo>
                  <a:pt x="1153598" y="87631"/>
                </a:lnTo>
                <a:lnTo>
                  <a:pt x="1153598" y="117159"/>
                </a:lnTo>
                <a:lnTo>
                  <a:pt x="1126928" y="117159"/>
                </a:lnTo>
                <a:lnTo>
                  <a:pt x="1126928" y="172405"/>
                </a:lnTo>
                <a:cubicBezTo>
                  <a:pt x="1126928" y="180025"/>
                  <a:pt x="1132643" y="180978"/>
                  <a:pt x="1138358" y="180978"/>
                </a:cubicBezTo>
                <a:cubicBezTo>
                  <a:pt x="1146930" y="180978"/>
                  <a:pt x="1154550" y="180978"/>
                  <a:pt x="1154550" y="180978"/>
                </a:cubicBezTo>
                <a:lnTo>
                  <a:pt x="1154550" y="210506"/>
                </a:lnTo>
                <a:cubicBezTo>
                  <a:pt x="1154550" y="210506"/>
                  <a:pt x="1137405" y="212411"/>
                  <a:pt x="1127880" y="212411"/>
                </a:cubicBezTo>
                <a:cubicBezTo>
                  <a:pt x="1110735" y="212411"/>
                  <a:pt x="1092638" y="209553"/>
                  <a:pt x="1092638" y="184788"/>
                </a:cubicBezTo>
                <a:lnTo>
                  <a:pt x="1092638" y="118112"/>
                </a:lnTo>
                <a:lnTo>
                  <a:pt x="1073588" y="118112"/>
                </a:lnTo>
                <a:lnTo>
                  <a:pt x="1073588" y="88584"/>
                </a:lnTo>
                <a:lnTo>
                  <a:pt x="1092638" y="88584"/>
                </a:lnTo>
                <a:close/>
                <a:moveTo>
                  <a:pt x="786886" y="23813"/>
                </a:moveTo>
                <a:cubicBezTo>
                  <a:pt x="799268" y="23813"/>
                  <a:pt x="808793" y="34291"/>
                  <a:pt x="808793" y="45721"/>
                </a:cubicBezTo>
                <a:cubicBezTo>
                  <a:pt x="808793" y="57151"/>
                  <a:pt x="799268" y="67629"/>
                  <a:pt x="786886" y="67629"/>
                </a:cubicBezTo>
                <a:cubicBezTo>
                  <a:pt x="774503" y="67629"/>
                  <a:pt x="764978" y="58104"/>
                  <a:pt x="764978" y="45721"/>
                </a:cubicBezTo>
                <a:cubicBezTo>
                  <a:pt x="764978" y="33338"/>
                  <a:pt x="774503" y="23813"/>
                  <a:pt x="786886" y="23813"/>
                </a:cubicBezTo>
                <a:close/>
                <a:moveTo>
                  <a:pt x="478277" y="23813"/>
                </a:moveTo>
                <a:lnTo>
                  <a:pt x="512567" y="23813"/>
                </a:lnTo>
                <a:lnTo>
                  <a:pt x="512567" y="209553"/>
                </a:lnTo>
                <a:lnTo>
                  <a:pt x="478277" y="209553"/>
                </a:lnTo>
                <a:close/>
                <a:moveTo>
                  <a:pt x="367787" y="20003"/>
                </a:moveTo>
                <a:cubicBezTo>
                  <a:pt x="423032" y="20003"/>
                  <a:pt x="447797" y="45721"/>
                  <a:pt x="459227" y="89537"/>
                </a:cubicBezTo>
                <a:lnTo>
                  <a:pt x="418269" y="89537"/>
                </a:lnTo>
                <a:cubicBezTo>
                  <a:pt x="411602" y="67629"/>
                  <a:pt x="392552" y="54294"/>
                  <a:pt x="368739" y="54294"/>
                </a:cubicBezTo>
                <a:cubicBezTo>
                  <a:pt x="333497" y="54294"/>
                  <a:pt x="310637" y="80964"/>
                  <a:pt x="310637" y="116207"/>
                </a:cubicBezTo>
                <a:cubicBezTo>
                  <a:pt x="310637" y="151450"/>
                  <a:pt x="333497" y="178121"/>
                  <a:pt x="368739" y="178121"/>
                </a:cubicBezTo>
                <a:cubicBezTo>
                  <a:pt x="393504" y="178121"/>
                  <a:pt x="412554" y="164785"/>
                  <a:pt x="419222" y="142877"/>
                </a:cubicBezTo>
                <a:lnTo>
                  <a:pt x="459227" y="142877"/>
                </a:lnTo>
                <a:cubicBezTo>
                  <a:pt x="448749" y="186693"/>
                  <a:pt x="409697" y="212411"/>
                  <a:pt x="367787" y="212411"/>
                </a:cubicBezTo>
                <a:cubicBezTo>
                  <a:pt x="325877" y="212411"/>
                  <a:pt x="270632" y="172405"/>
                  <a:pt x="270632" y="116207"/>
                </a:cubicBezTo>
                <a:cubicBezTo>
                  <a:pt x="270632" y="60009"/>
                  <a:pt x="312542" y="20003"/>
                  <a:pt x="367787" y="20003"/>
                </a:cubicBezTo>
                <a:close/>
                <a:moveTo>
                  <a:pt x="91563" y="0"/>
                </a:moveTo>
                <a:cubicBezTo>
                  <a:pt x="137283" y="11430"/>
                  <a:pt x="178240" y="36196"/>
                  <a:pt x="209673" y="68581"/>
                </a:cubicBezTo>
                <a:cubicBezTo>
                  <a:pt x="203005" y="85726"/>
                  <a:pt x="192528" y="101919"/>
                  <a:pt x="181098" y="116207"/>
                </a:cubicBezTo>
                <a:cubicBezTo>
                  <a:pt x="152523" y="80964"/>
                  <a:pt x="111565" y="56198"/>
                  <a:pt x="64893" y="48578"/>
                </a:cubicBezTo>
                <a:cubicBezTo>
                  <a:pt x="71560" y="31433"/>
                  <a:pt x="80133" y="15240"/>
                  <a:pt x="91563" y="0"/>
                </a:cubicBezTo>
                <a:close/>
              </a:path>
            </a:pathLst>
          </a:custGeom>
          <a:solidFill>
            <a:srgbClr val="16AB05"/>
          </a:solidFill>
          <a:ln w="7757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2328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5" r:id="rId1"/>
    <p:sldLayoutId id="2147484777" r:id="rId2"/>
    <p:sldLayoutId id="2147484779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­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accent2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accent2"/>
        </a:buClr>
        <a:buFont typeface="Arial" panose="020B0604020202020204" pitchFamily="34" charset="0"/>
        <a:buChar char="­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9FCC3B"/>
          </p15:clr>
        </p15:guide>
        <p15:guide id="2" pos="3840">
          <p15:clr>
            <a:srgbClr val="9FCC3B"/>
          </p15:clr>
        </p15:guide>
        <p15:guide id="3" pos="3795">
          <p15:clr>
            <a:srgbClr val="F26B43"/>
          </p15:clr>
        </p15:guide>
        <p15:guide id="4" pos="3296">
          <p15:clr>
            <a:srgbClr val="F26B43"/>
          </p15:clr>
        </p15:guide>
        <p15:guide id="5" pos="3205">
          <p15:clr>
            <a:srgbClr val="F26B43"/>
          </p15:clr>
        </p15:guide>
        <p15:guide id="6" pos="2706">
          <p15:clr>
            <a:srgbClr val="F26B43"/>
          </p15:clr>
        </p15:guide>
        <p15:guide id="7" pos="2615">
          <p15:clr>
            <a:srgbClr val="F26B43"/>
          </p15:clr>
        </p15:guide>
        <p15:guide id="8" pos="2116">
          <p15:clr>
            <a:srgbClr val="F26B43"/>
          </p15:clr>
        </p15:guide>
        <p15:guide id="9" pos="2026">
          <p15:clr>
            <a:srgbClr val="F26B43"/>
          </p15:clr>
        </p15:guide>
        <p15:guide id="10" pos="1527">
          <p15:clr>
            <a:srgbClr val="F26B43"/>
          </p15:clr>
        </p15:guide>
        <p15:guide id="11" pos="1436">
          <p15:clr>
            <a:srgbClr val="F26B43"/>
          </p15:clr>
        </p15:guide>
        <p15:guide id="12" pos="937">
          <p15:clr>
            <a:srgbClr val="F26B43"/>
          </p15:clr>
        </p15:guide>
        <p15:guide id="13" pos="846">
          <p15:clr>
            <a:srgbClr val="F26B43"/>
          </p15:clr>
        </p15:guide>
        <p15:guide id="14" pos="347">
          <p15:clr>
            <a:srgbClr val="9FCC3B"/>
          </p15:clr>
        </p15:guide>
        <p15:guide id="15" pos="3885">
          <p15:clr>
            <a:srgbClr val="F26B43"/>
          </p15:clr>
        </p15:guide>
        <p15:guide id="16" pos="4384">
          <p15:clr>
            <a:srgbClr val="F26B43"/>
          </p15:clr>
        </p15:guide>
        <p15:guide id="17" pos="4475">
          <p15:clr>
            <a:srgbClr val="F26B43"/>
          </p15:clr>
        </p15:guide>
        <p15:guide id="18" pos="4974">
          <p15:clr>
            <a:srgbClr val="F26B43"/>
          </p15:clr>
        </p15:guide>
        <p15:guide id="19" pos="5065">
          <p15:clr>
            <a:srgbClr val="F26B43"/>
          </p15:clr>
        </p15:guide>
        <p15:guide id="20" pos="5564">
          <p15:clr>
            <a:srgbClr val="F26B43"/>
          </p15:clr>
        </p15:guide>
        <p15:guide id="21" pos="5654">
          <p15:clr>
            <a:srgbClr val="F26B43"/>
          </p15:clr>
        </p15:guide>
        <p15:guide id="22" pos="6153">
          <p15:clr>
            <a:srgbClr val="F26B43"/>
          </p15:clr>
        </p15:guide>
        <p15:guide id="23" pos="6244">
          <p15:clr>
            <a:srgbClr val="F26B43"/>
          </p15:clr>
        </p15:guide>
        <p15:guide id="24" pos="6743">
          <p15:clr>
            <a:srgbClr val="F26B43"/>
          </p15:clr>
        </p15:guide>
        <p15:guide id="25" pos="6834">
          <p15:clr>
            <a:srgbClr val="F26B43"/>
          </p15:clr>
        </p15:guide>
        <p15:guide id="26" pos="7333">
          <p15:clr>
            <a:srgbClr val="9FCC3B"/>
          </p15:clr>
        </p15:guide>
        <p15:guide id="35" orient="horz" pos="1139">
          <p15:clr>
            <a:srgbClr val="F26B43"/>
          </p15:clr>
        </p15:guide>
        <p15:guide id="41" orient="horz" pos="119">
          <p15:clr>
            <a:srgbClr val="9FCC3B"/>
          </p15:clr>
        </p15:guide>
        <p15:guide id="55" orient="horz" pos="3974">
          <p15:clr>
            <a:srgbClr val="F26B43"/>
          </p15:clr>
        </p15:guide>
        <p15:guide id="59" orient="horz" pos="4201">
          <p15:clr>
            <a:srgbClr val="9FCC3B"/>
          </p15:clr>
        </p15:guide>
        <p15:guide id="60" orient="horz" pos="459">
          <p15:clr>
            <a:srgbClr val="F26B43"/>
          </p15:clr>
        </p15:guide>
        <p15:guide id="62" orient="horz" pos="23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D1B4D6-09F5-E479-2AED-EDE0974F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368828"/>
            <a:ext cx="7345362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1B50FF-FF35-77A6-3E05-3419EB2868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808163"/>
            <a:ext cx="3600449" cy="4321175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022CD86-70D4-FAC0-0BEE-A94D1C48ECD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9263" t="23870" r="9262" b="23680"/>
          <a:stretch/>
        </p:blipFill>
        <p:spPr>
          <a:xfrm>
            <a:off x="550863" y="6329363"/>
            <a:ext cx="1296000" cy="254793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7196C-25D5-C3B8-0D57-612FAF9C5C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© 2025 Clarivate.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1DE54-54E0-3EB1-4173-FB5DCE9D7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9CD943-D024-467A-B36E-F11E1285ED75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572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7" r:id="rId1"/>
    <p:sldLayoutId id="2147484798" r:id="rId2"/>
    <p:sldLayoutId id="2147484799" r:id="rId3"/>
    <p:sldLayoutId id="2147484800" r:id="rId4"/>
    <p:sldLayoutId id="2147484801" r:id="rId5"/>
    <p:sldLayoutId id="2147484802" r:id="rId6"/>
    <p:sldLayoutId id="2147484803" r:id="rId7"/>
    <p:sldLayoutId id="2147484804" r:id="rId8"/>
    <p:sldLayoutId id="2147484805" r:id="rId9"/>
    <p:sldLayoutId id="2147484806" r:id="rId10"/>
    <p:sldLayoutId id="2147484807" r:id="rId11"/>
    <p:sldLayoutId id="2147484808" r:id="rId12"/>
    <p:sldLayoutId id="2147484809" r:id="rId13"/>
    <p:sldLayoutId id="2147484810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­"/>
        <a:defRPr sz="1500" kern="1200">
          <a:solidFill>
            <a:schemeClr val="bg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Wingdings" panose="05000000000000000000" pitchFamily="2" charset="2"/>
        <a:buChar char="§"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18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accent2"/>
        </a:buClr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accent2"/>
        </a:buClr>
        <a:buFont typeface="Arial" panose="020B0604020202020204" pitchFamily="34" charset="0"/>
        <a:buChar char="­"/>
        <a:defRPr sz="1500" kern="1200">
          <a:solidFill>
            <a:schemeClr val="bg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9FCC3B"/>
          </p15:clr>
        </p15:guide>
        <p15:guide id="2" pos="3840">
          <p15:clr>
            <a:srgbClr val="9FCC3B"/>
          </p15:clr>
        </p15:guide>
        <p15:guide id="3" pos="3795">
          <p15:clr>
            <a:srgbClr val="F26B43"/>
          </p15:clr>
        </p15:guide>
        <p15:guide id="4" pos="3296">
          <p15:clr>
            <a:srgbClr val="F26B43"/>
          </p15:clr>
        </p15:guide>
        <p15:guide id="5" pos="3205">
          <p15:clr>
            <a:srgbClr val="F26B43"/>
          </p15:clr>
        </p15:guide>
        <p15:guide id="6" pos="2706">
          <p15:clr>
            <a:srgbClr val="F26B43"/>
          </p15:clr>
        </p15:guide>
        <p15:guide id="7" pos="2615">
          <p15:clr>
            <a:srgbClr val="F26B43"/>
          </p15:clr>
        </p15:guide>
        <p15:guide id="8" pos="2116">
          <p15:clr>
            <a:srgbClr val="F26B43"/>
          </p15:clr>
        </p15:guide>
        <p15:guide id="9" pos="2026">
          <p15:clr>
            <a:srgbClr val="F26B43"/>
          </p15:clr>
        </p15:guide>
        <p15:guide id="10" pos="1527">
          <p15:clr>
            <a:srgbClr val="F26B43"/>
          </p15:clr>
        </p15:guide>
        <p15:guide id="11" pos="1436">
          <p15:clr>
            <a:srgbClr val="F26B43"/>
          </p15:clr>
        </p15:guide>
        <p15:guide id="12" pos="937">
          <p15:clr>
            <a:srgbClr val="F26B43"/>
          </p15:clr>
        </p15:guide>
        <p15:guide id="13" pos="846">
          <p15:clr>
            <a:srgbClr val="F26B43"/>
          </p15:clr>
        </p15:guide>
        <p15:guide id="14" pos="347">
          <p15:clr>
            <a:srgbClr val="9FCC3B"/>
          </p15:clr>
        </p15:guide>
        <p15:guide id="15" pos="3885">
          <p15:clr>
            <a:srgbClr val="F26B43"/>
          </p15:clr>
        </p15:guide>
        <p15:guide id="16" pos="4384">
          <p15:clr>
            <a:srgbClr val="F26B43"/>
          </p15:clr>
        </p15:guide>
        <p15:guide id="17" pos="4475">
          <p15:clr>
            <a:srgbClr val="F26B43"/>
          </p15:clr>
        </p15:guide>
        <p15:guide id="18" pos="4974">
          <p15:clr>
            <a:srgbClr val="F26B43"/>
          </p15:clr>
        </p15:guide>
        <p15:guide id="19" pos="5065">
          <p15:clr>
            <a:srgbClr val="F26B43"/>
          </p15:clr>
        </p15:guide>
        <p15:guide id="20" pos="5564">
          <p15:clr>
            <a:srgbClr val="F26B43"/>
          </p15:clr>
        </p15:guide>
        <p15:guide id="21" pos="5654">
          <p15:clr>
            <a:srgbClr val="F26B43"/>
          </p15:clr>
        </p15:guide>
        <p15:guide id="22" pos="6153">
          <p15:clr>
            <a:srgbClr val="F26B43"/>
          </p15:clr>
        </p15:guide>
        <p15:guide id="23" pos="6244">
          <p15:clr>
            <a:srgbClr val="F26B43"/>
          </p15:clr>
        </p15:guide>
        <p15:guide id="24" pos="6743">
          <p15:clr>
            <a:srgbClr val="F26B43"/>
          </p15:clr>
        </p15:guide>
        <p15:guide id="25" pos="6834">
          <p15:clr>
            <a:srgbClr val="F26B43"/>
          </p15:clr>
        </p15:guide>
        <p15:guide id="26" pos="7333">
          <p15:clr>
            <a:srgbClr val="9FCC3B"/>
          </p15:clr>
        </p15:guide>
        <p15:guide id="35" orient="horz" pos="1139">
          <p15:clr>
            <a:srgbClr val="F26B43"/>
          </p15:clr>
        </p15:guide>
        <p15:guide id="41" orient="horz" pos="119">
          <p15:clr>
            <a:srgbClr val="9FCC3B"/>
          </p15:clr>
        </p15:guide>
        <p15:guide id="55" orient="horz" pos="3974">
          <p15:clr>
            <a:srgbClr val="F26B43"/>
          </p15:clr>
        </p15:guide>
        <p15:guide id="59" orient="horz" pos="4201">
          <p15:clr>
            <a:srgbClr val="9FCC3B"/>
          </p15:clr>
        </p15:guide>
        <p15:guide id="60" orient="horz" pos="459">
          <p15:clr>
            <a:srgbClr val="F26B43"/>
          </p15:clr>
        </p15:guide>
        <p15:guide id="62" orient="horz" pos="23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D1B4D6-09F5-E479-2AED-EDE0974F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368828"/>
            <a:ext cx="7345362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1B50FF-FF35-77A6-3E05-3419EB2868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808163"/>
            <a:ext cx="3600449" cy="43211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CB8C825-23D7-C9DD-B5C6-ABBC89F149A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9263" t="23870" r="9262" b="23680"/>
          <a:stretch/>
        </p:blipFill>
        <p:spPr>
          <a:xfrm>
            <a:off x="550863" y="6329363"/>
            <a:ext cx="1296000" cy="254793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7196C-25D5-C3B8-0D57-612FAF9C5C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2025 Clarivate. All rights reserved.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1DE54-54E0-3EB1-4173-FB5DCE9D7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5313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8" r:id="rId2"/>
    <p:sldLayoutId id="2147483839" r:id="rId3"/>
    <p:sldLayoutId id="2147483836" r:id="rId4"/>
    <p:sldLayoutId id="2147483837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­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accent2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accent2"/>
        </a:buClr>
        <a:buFont typeface="Arial" panose="020B0604020202020204" pitchFamily="34" charset="0"/>
        <a:buChar char="­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795" userDrawn="1">
          <p15:clr>
            <a:srgbClr val="F26B43"/>
          </p15:clr>
        </p15:guide>
        <p15:guide id="4" pos="3296" userDrawn="1">
          <p15:clr>
            <a:srgbClr val="F26B43"/>
          </p15:clr>
        </p15:guide>
        <p15:guide id="5" pos="3205" userDrawn="1">
          <p15:clr>
            <a:srgbClr val="F26B43"/>
          </p15:clr>
        </p15:guide>
        <p15:guide id="6" pos="2706" userDrawn="1">
          <p15:clr>
            <a:srgbClr val="F26B43"/>
          </p15:clr>
        </p15:guide>
        <p15:guide id="7" pos="2615" userDrawn="1">
          <p15:clr>
            <a:srgbClr val="F26B43"/>
          </p15:clr>
        </p15:guide>
        <p15:guide id="8" pos="2116" userDrawn="1">
          <p15:clr>
            <a:srgbClr val="F26B43"/>
          </p15:clr>
        </p15:guide>
        <p15:guide id="9" pos="2026" userDrawn="1">
          <p15:clr>
            <a:srgbClr val="F26B43"/>
          </p15:clr>
        </p15:guide>
        <p15:guide id="10" pos="1527" userDrawn="1">
          <p15:clr>
            <a:srgbClr val="F26B43"/>
          </p15:clr>
        </p15:guide>
        <p15:guide id="11" pos="1436" userDrawn="1">
          <p15:clr>
            <a:srgbClr val="F26B43"/>
          </p15:clr>
        </p15:guide>
        <p15:guide id="12" pos="937" userDrawn="1">
          <p15:clr>
            <a:srgbClr val="F26B43"/>
          </p15:clr>
        </p15:guide>
        <p15:guide id="13" pos="846" userDrawn="1">
          <p15:clr>
            <a:srgbClr val="F26B43"/>
          </p15:clr>
        </p15:guide>
        <p15:guide id="14" pos="347" userDrawn="1">
          <p15:clr>
            <a:srgbClr val="9FCC3B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35" orient="horz" pos="1139" userDrawn="1">
          <p15:clr>
            <a:srgbClr val="F26B43"/>
          </p15:clr>
        </p15:guide>
        <p15:guide id="41" orient="horz" pos="119" userDrawn="1">
          <p15:clr>
            <a:srgbClr val="9FCC3B"/>
          </p15:clr>
        </p15:guide>
        <p15:guide id="55" orient="horz" pos="3974" userDrawn="1">
          <p15:clr>
            <a:srgbClr val="F26B43"/>
          </p15:clr>
        </p15:guide>
        <p15:guide id="59" orient="horz" pos="4201" userDrawn="1">
          <p15:clr>
            <a:srgbClr val="9FCC3B"/>
          </p15:clr>
        </p15:guide>
        <p15:guide id="60" orient="horz" pos="459" userDrawn="1">
          <p15:clr>
            <a:srgbClr val="F26B43"/>
          </p15:clr>
        </p15:guide>
        <p15:guide id="62" orient="horz" pos="232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D1B4D6-09F5-E479-2AED-EDE0974F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368828"/>
            <a:ext cx="7345362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1B50FF-FF35-77A6-3E05-3419EB2868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808163"/>
            <a:ext cx="3600449" cy="43211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DC7BCEF-878F-CF2A-45F1-5F97B1CFF91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9263" t="23870" r="9262" b="23680"/>
          <a:stretch/>
        </p:blipFill>
        <p:spPr>
          <a:xfrm>
            <a:off x="550863" y="6329363"/>
            <a:ext cx="1296000" cy="254793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7196C-25D5-C3B8-0D57-612FAF9C5C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2025 Clarivate.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1DE54-54E0-3EB1-4173-FB5DCE9D7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8853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9" r:id="rId1"/>
    <p:sldLayoutId id="2147484490" r:id="rId2"/>
    <p:sldLayoutId id="2147484604" r:id="rId3"/>
    <p:sldLayoutId id="2147484731" r:id="rId4"/>
    <p:sldLayoutId id="2147484732" r:id="rId5"/>
    <p:sldLayoutId id="2147484733" r:id="rId6"/>
    <p:sldLayoutId id="2147484498" r:id="rId7"/>
    <p:sldLayoutId id="2147484499" r:id="rId8"/>
    <p:sldLayoutId id="2147484602" r:id="rId9"/>
    <p:sldLayoutId id="2147484603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­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accent2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accent2"/>
        </a:buClr>
        <a:buFont typeface="Arial" panose="020B0604020202020204" pitchFamily="34" charset="0"/>
        <a:buChar char="­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795" userDrawn="1">
          <p15:clr>
            <a:srgbClr val="F26B43"/>
          </p15:clr>
        </p15:guide>
        <p15:guide id="4" pos="3296" userDrawn="1">
          <p15:clr>
            <a:srgbClr val="F26B43"/>
          </p15:clr>
        </p15:guide>
        <p15:guide id="5" pos="3205" userDrawn="1">
          <p15:clr>
            <a:srgbClr val="F26B43"/>
          </p15:clr>
        </p15:guide>
        <p15:guide id="6" pos="2706" userDrawn="1">
          <p15:clr>
            <a:srgbClr val="F26B43"/>
          </p15:clr>
        </p15:guide>
        <p15:guide id="7" pos="2615" userDrawn="1">
          <p15:clr>
            <a:srgbClr val="F26B43"/>
          </p15:clr>
        </p15:guide>
        <p15:guide id="8" pos="2116" userDrawn="1">
          <p15:clr>
            <a:srgbClr val="F26B43"/>
          </p15:clr>
        </p15:guide>
        <p15:guide id="9" pos="2026" userDrawn="1">
          <p15:clr>
            <a:srgbClr val="F26B43"/>
          </p15:clr>
        </p15:guide>
        <p15:guide id="10" pos="1527" userDrawn="1">
          <p15:clr>
            <a:srgbClr val="F26B43"/>
          </p15:clr>
        </p15:guide>
        <p15:guide id="11" pos="1436" userDrawn="1">
          <p15:clr>
            <a:srgbClr val="F26B43"/>
          </p15:clr>
        </p15:guide>
        <p15:guide id="12" pos="937" userDrawn="1">
          <p15:clr>
            <a:srgbClr val="F26B43"/>
          </p15:clr>
        </p15:guide>
        <p15:guide id="13" pos="846" userDrawn="1">
          <p15:clr>
            <a:srgbClr val="F26B43"/>
          </p15:clr>
        </p15:guide>
        <p15:guide id="14" pos="347" userDrawn="1">
          <p15:clr>
            <a:srgbClr val="9FCC3B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35" orient="horz" pos="1139" userDrawn="1">
          <p15:clr>
            <a:srgbClr val="F26B43"/>
          </p15:clr>
        </p15:guide>
        <p15:guide id="41" orient="horz" pos="119" userDrawn="1">
          <p15:clr>
            <a:srgbClr val="9FCC3B"/>
          </p15:clr>
        </p15:guide>
        <p15:guide id="55" orient="horz" pos="3974" userDrawn="1">
          <p15:clr>
            <a:srgbClr val="F26B43"/>
          </p15:clr>
        </p15:guide>
        <p15:guide id="59" orient="horz" pos="4201" userDrawn="1">
          <p15:clr>
            <a:srgbClr val="9FCC3B"/>
          </p15:clr>
        </p15:guide>
        <p15:guide id="60" orient="horz" pos="459" userDrawn="1">
          <p15:clr>
            <a:srgbClr val="F26B43"/>
          </p15:clr>
        </p15:guide>
        <p15:guide id="62" orient="horz" pos="232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D1B4D6-09F5-E479-2AED-EDE0974F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368828"/>
            <a:ext cx="7345362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1B50FF-FF35-77A6-3E05-3419EB2868D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808163"/>
            <a:ext cx="3600449" cy="43211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1AB4EAE-82CC-6BB0-4194-18B93B5EF772}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rcRect l="9263" t="23870" r="9262" b="23680"/>
          <a:stretch/>
        </p:blipFill>
        <p:spPr>
          <a:xfrm>
            <a:off x="550863" y="6329363"/>
            <a:ext cx="1296000" cy="254793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7196C-25D5-C3B8-0D57-612FAF9C5C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2025 Clarivate.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1DE54-54E0-3EB1-4173-FB5DCE9D7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8007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4745" r:id="rId2"/>
    <p:sldLayoutId id="2147484624" r:id="rId3"/>
    <p:sldLayoutId id="2147484591" r:id="rId4"/>
    <p:sldLayoutId id="2147484592" r:id="rId5"/>
    <p:sldLayoutId id="2147483922" r:id="rId6"/>
    <p:sldLayoutId id="2147484734" r:id="rId7"/>
    <p:sldLayoutId id="2147483923" r:id="rId8"/>
    <p:sldLayoutId id="2147483924" r:id="rId9"/>
    <p:sldLayoutId id="2147483925" r:id="rId10"/>
    <p:sldLayoutId id="2147484647" r:id="rId11"/>
    <p:sldLayoutId id="2147484622" r:id="rId12"/>
    <p:sldLayoutId id="2147484641" r:id="rId13"/>
    <p:sldLayoutId id="2147484642" r:id="rId14"/>
    <p:sldLayoutId id="2147483926" r:id="rId15"/>
    <p:sldLayoutId id="2147483928" r:id="rId16"/>
    <p:sldLayoutId id="2147484503" r:id="rId17"/>
    <p:sldLayoutId id="2147483952" r:id="rId18"/>
    <p:sldLayoutId id="2147483930" r:id="rId19"/>
    <p:sldLayoutId id="2147483931" r:id="rId20"/>
    <p:sldLayoutId id="2147484504" r:id="rId21"/>
    <p:sldLayoutId id="2147483953" r:id="rId22"/>
    <p:sldLayoutId id="2147484501" r:id="rId23"/>
    <p:sldLayoutId id="2147484502" r:id="rId24"/>
    <p:sldLayoutId id="2147484505" r:id="rId25"/>
    <p:sldLayoutId id="2147484506" r:id="rId26"/>
    <p:sldLayoutId id="2147484507" r:id="rId27"/>
    <p:sldLayoutId id="2147484616" r:id="rId28"/>
    <p:sldLayoutId id="2147484628" r:id="rId29"/>
    <p:sldLayoutId id="2147484765" r:id="rId30"/>
    <p:sldLayoutId id="2147483934" r:id="rId31"/>
    <p:sldLayoutId id="2147483936" r:id="rId32"/>
    <p:sldLayoutId id="2147483937" r:id="rId33"/>
    <p:sldLayoutId id="2147484590" r:id="rId34"/>
    <p:sldLayoutId id="2147483940" r:id="rId35"/>
    <p:sldLayoutId id="2147483948" r:id="rId36"/>
    <p:sldLayoutId id="2147484766" r:id="rId37"/>
    <p:sldLayoutId id="2147483949" r:id="rId38"/>
    <p:sldLayoutId id="2147484593" r:id="rId39"/>
    <p:sldLayoutId id="2147483950" r:id="rId40"/>
    <p:sldLayoutId id="2147483951" r:id="rId41"/>
    <p:sldLayoutId id="2147484793" r:id="rId42"/>
    <p:sldLayoutId id="2147484794" r:id="rId43"/>
    <p:sldLayoutId id="2147484795" r:id="rId4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­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Courier New" panose="02070309020205020404" pitchFamily="49" charset="0"/>
        <a:buChar char="o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Avenir Next LT Pro" panose="020B05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72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795" userDrawn="1">
          <p15:clr>
            <a:srgbClr val="F26B43"/>
          </p15:clr>
        </p15:guide>
        <p15:guide id="4" pos="3296" userDrawn="1">
          <p15:clr>
            <a:srgbClr val="F26B43"/>
          </p15:clr>
        </p15:guide>
        <p15:guide id="5" pos="3205" userDrawn="1">
          <p15:clr>
            <a:srgbClr val="F26B43"/>
          </p15:clr>
        </p15:guide>
        <p15:guide id="6" pos="2706" userDrawn="1">
          <p15:clr>
            <a:srgbClr val="F26B43"/>
          </p15:clr>
        </p15:guide>
        <p15:guide id="7" pos="2615" userDrawn="1">
          <p15:clr>
            <a:srgbClr val="F26B43"/>
          </p15:clr>
        </p15:guide>
        <p15:guide id="8" pos="2116" userDrawn="1">
          <p15:clr>
            <a:srgbClr val="F26B43"/>
          </p15:clr>
        </p15:guide>
        <p15:guide id="9" pos="2026" userDrawn="1">
          <p15:clr>
            <a:srgbClr val="F26B43"/>
          </p15:clr>
        </p15:guide>
        <p15:guide id="10" pos="1527" userDrawn="1">
          <p15:clr>
            <a:srgbClr val="F26B43"/>
          </p15:clr>
        </p15:guide>
        <p15:guide id="11" pos="1436" userDrawn="1">
          <p15:clr>
            <a:srgbClr val="F26B43"/>
          </p15:clr>
        </p15:guide>
        <p15:guide id="12" pos="937" userDrawn="1">
          <p15:clr>
            <a:srgbClr val="F26B43"/>
          </p15:clr>
        </p15:guide>
        <p15:guide id="13" pos="846" userDrawn="1">
          <p15:clr>
            <a:srgbClr val="F26B43"/>
          </p15:clr>
        </p15:guide>
        <p15:guide id="14" pos="347" userDrawn="1">
          <p15:clr>
            <a:srgbClr val="9FCC3B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35" orient="horz" pos="1139" userDrawn="1">
          <p15:clr>
            <a:srgbClr val="F26B43"/>
          </p15:clr>
        </p15:guide>
        <p15:guide id="41" orient="horz" pos="119" userDrawn="1">
          <p15:clr>
            <a:srgbClr val="9FCC3B"/>
          </p15:clr>
        </p15:guide>
        <p15:guide id="55" orient="horz" pos="3974" userDrawn="1">
          <p15:clr>
            <a:srgbClr val="F26B43"/>
          </p15:clr>
        </p15:guide>
        <p15:guide id="59" orient="horz" pos="4201" userDrawn="1">
          <p15:clr>
            <a:srgbClr val="9FCC3B"/>
          </p15:clr>
        </p15:guide>
        <p15:guide id="60" orient="horz" pos="459" userDrawn="1">
          <p15:clr>
            <a:srgbClr val="F26B43"/>
          </p15:clr>
        </p15:guide>
        <p15:guide id="62" orient="horz" pos="232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D1B4D6-09F5-E479-2AED-EDE0974F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368828"/>
            <a:ext cx="7345362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1B50FF-FF35-77A6-3E05-3419EB2868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808163"/>
            <a:ext cx="3600449" cy="43211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5A89CBA-4BD0-4EC7-7FE0-AC04A633906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9263" t="23870" r="9262" b="23680"/>
          <a:stretch/>
        </p:blipFill>
        <p:spPr>
          <a:xfrm>
            <a:off x="550863" y="6329363"/>
            <a:ext cx="1296000" cy="254793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7196C-25D5-C3B8-0D57-612FAF9C5C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2025 Clarivate.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1DE54-54E0-3EB1-4173-FB5DCE9D7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189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­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Courier New" panose="02070309020205020404" pitchFamily="49" charset="0"/>
        <a:buChar char="o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Arial" panose="020B0604020202020204" pitchFamily="34" charset="0"/>
        <a:buChar char="­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795" userDrawn="1">
          <p15:clr>
            <a:srgbClr val="F26B43"/>
          </p15:clr>
        </p15:guide>
        <p15:guide id="4" pos="3296" userDrawn="1">
          <p15:clr>
            <a:srgbClr val="F26B43"/>
          </p15:clr>
        </p15:guide>
        <p15:guide id="5" pos="3205" userDrawn="1">
          <p15:clr>
            <a:srgbClr val="F26B43"/>
          </p15:clr>
        </p15:guide>
        <p15:guide id="6" pos="2706" userDrawn="1">
          <p15:clr>
            <a:srgbClr val="F26B43"/>
          </p15:clr>
        </p15:guide>
        <p15:guide id="7" pos="2615" userDrawn="1">
          <p15:clr>
            <a:srgbClr val="F26B43"/>
          </p15:clr>
        </p15:guide>
        <p15:guide id="8" pos="2116" userDrawn="1">
          <p15:clr>
            <a:srgbClr val="F26B43"/>
          </p15:clr>
        </p15:guide>
        <p15:guide id="9" pos="2026" userDrawn="1">
          <p15:clr>
            <a:srgbClr val="F26B43"/>
          </p15:clr>
        </p15:guide>
        <p15:guide id="10" pos="1527" userDrawn="1">
          <p15:clr>
            <a:srgbClr val="F26B43"/>
          </p15:clr>
        </p15:guide>
        <p15:guide id="11" pos="1436" userDrawn="1">
          <p15:clr>
            <a:srgbClr val="F26B43"/>
          </p15:clr>
        </p15:guide>
        <p15:guide id="12" pos="937" userDrawn="1">
          <p15:clr>
            <a:srgbClr val="F26B43"/>
          </p15:clr>
        </p15:guide>
        <p15:guide id="13" pos="846" userDrawn="1">
          <p15:clr>
            <a:srgbClr val="F26B43"/>
          </p15:clr>
        </p15:guide>
        <p15:guide id="14" pos="347" userDrawn="1">
          <p15:clr>
            <a:srgbClr val="9FCC3B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35" orient="horz" pos="1139" userDrawn="1">
          <p15:clr>
            <a:srgbClr val="F26B43"/>
          </p15:clr>
        </p15:guide>
        <p15:guide id="41" orient="horz" pos="119" userDrawn="1">
          <p15:clr>
            <a:srgbClr val="9FCC3B"/>
          </p15:clr>
        </p15:guide>
        <p15:guide id="55" orient="horz" pos="3974" userDrawn="1">
          <p15:clr>
            <a:srgbClr val="F26B43"/>
          </p15:clr>
        </p15:guide>
        <p15:guide id="59" orient="horz" pos="4201" userDrawn="1">
          <p15:clr>
            <a:srgbClr val="9FCC3B"/>
          </p15:clr>
        </p15:guide>
        <p15:guide id="60" orient="horz" pos="459" userDrawn="1">
          <p15:clr>
            <a:srgbClr val="F26B43"/>
          </p15:clr>
        </p15:guide>
        <p15:guide id="62" orient="horz" pos="232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D1B4D6-09F5-E479-2AED-EDE0974F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368828"/>
            <a:ext cx="7345362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1B50FF-FF35-77A6-3E05-3419EB2868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808163"/>
            <a:ext cx="3600449" cy="43211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6BCA44D-EAA0-635D-1639-B36BE4C8309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9263" t="23870" r="9262" b="23680"/>
          <a:stretch/>
        </p:blipFill>
        <p:spPr>
          <a:xfrm>
            <a:off x="550863" y="6329363"/>
            <a:ext cx="1296000" cy="254793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7196C-25D5-C3B8-0D57-612FAF9C5C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2025 Clarivate.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1DE54-54E0-3EB1-4173-FB5DCE9D7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5910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8" r:id="rId1"/>
    <p:sldLayoutId id="2147484597" r:id="rId2"/>
    <p:sldLayoutId id="2147484206" r:id="rId3"/>
    <p:sldLayoutId id="2147484207" r:id="rId4"/>
    <p:sldLayoutId id="2147484600" r:id="rId5"/>
    <p:sldLayoutId id="2147484601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­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accent2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accent2"/>
        </a:buClr>
        <a:buFont typeface="Arial" panose="020B0604020202020204" pitchFamily="34" charset="0"/>
        <a:buChar char="­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795" userDrawn="1">
          <p15:clr>
            <a:srgbClr val="F26B43"/>
          </p15:clr>
        </p15:guide>
        <p15:guide id="4" pos="3296" userDrawn="1">
          <p15:clr>
            <a:srgbClr val="F26B43"/>
          </p15:clr>
        </p15:guide>
        <p15:guide id="5" pos="3205" userDrawn="1">
          <p15:clr>
            <a:srgbClr val="F26B43"/>
          </p15:clr>
        </p15:guide>
        <p15:guide id="6" pos="2706" userDrawn="1">
          <p15:clr>
            <a:srgbClr val="F26B43"/>
          </p15:clr>
        </p15:guide>
        <p15:guide id="7" pos="2615" userDrawn="1">
          <p15:clr>
            <a:srgbClr val="F26B43"/>
          </p15:clr>
        </p15:guide>
        <p15:guide id="8" pos="2116" userDrawn="1">
          <p15:clr>
            <a:srgbClr val="F26B43"/>
          </p15:clr>
        </p15:guide>
        <p15:guide id="9" pos="2026" userDrawn="1">
          <p15:clr>
            <a:srgbClr val="F26B43"/>
          </p15:clr>
        </p15:guide>
        <p15:guide id="10" pos="1527" userDrawn="1">
          <p15:clr>
            <a:srgbClr val="F26B43"/>
          </p15:clr>
        </p15:guide>
        <p15:guide id="11" pos="1436" userDrawn="1">
          <p15:clr>
            <a:srgbClr val="F26B43"/>
          </p15:clr>
        </p15:guide>
        <p15:guide id="12" pos="937" userDrawn="1">
          <p15:clr>
            <a:srgbClr val="F26B43"/>
          </p15:clr>
        </p15:guide>
        <p15:guide id="13" pos="846" userDrawn="1">
          <p15:clr>
            <a:srgbClr val="F26B43"/>
          </p15:clr>
        </p15:guide>
        <p15:guide id="14" pos="347" userDrawn="1">
          <p15:clr>
            <a:srgbClr val="9FCC3B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35" orient="horz" pos="1139" userDrawn="1">
          <p15:clr>
            <a:srgbClr val="F26B43"/>
          </p15:clr>
        </p15:guide>
        <p15:guide id="41" orient="horz" pos="119" userDrawn="1">
          <p15:clr>
            <a:srgbClr val="9FCC3B"/>
          </p15:clr>
        </p15:guide>
        <p15:guide id="55" orient="horz" pos="3974" userDrawn="1">
          <p15:clr>
            <a:srgbClr val="F26B43"/>
          </p15:clr>
        </p15:guide>
        <p15:guide id="59" orient="horz" pos="4201" userDrawn="1">
          <p15:clr>
            <a:srgbClr val="9FCC3B"/>
          </p15:clr>
        </p15:guide>
        <p15:guide id="60" orient="horz" pos="459" userDrawn="1">
          <p15:clr>
            <a:srgbClr val="F26B43"/>
          </p15:clr>
        </p15:guide>
        <p15:guide id="62" orient="horz" pos="2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Relationship Id="rId4" Type="http://schemas.openxmlformats.org/officeDocument/2006/relationships/hyperlink" Target="https://www.endnote.com/support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Relationship Id="rId4" Type="http://schemas.openxmlformats.org/officeDocument/2006/relationships/hyperlink" Target="https://proquest.libguides.com/endnote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icture containing of the bow of a ship, outdoors, sky and nature.">
            <a:extLst>
              <a:ext uri="{FF2B5EF4-FFF2-40B4-BE49-F238E27FC236}">
                <a16:creationId xmlns:a16="http://schemas.microsoft.com/office/drawing/2014/main" id="{D69434B7-3E0E-CF10-2E69-F33294B5BFC5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6F9D2752-E301-DBA8-3377-F5BD505D601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04672" y="2782622"/>
            <a:ext cx="10543032" cy="283179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3600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marL="0" indent="0" algn="ctr" defTabSz="914400" rtl="0" eaLnBrk="1" latinLnBrk="0" hangingPunct="1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5400" kern="1200" spc="-100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1" i="0" u="none" strike="noStrike" kern="1200" cap="none" spc="-10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EndNote 2025 is here: discover the game-changing features you can't miss!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5400" b="0" i="0" u="none" strike="noStrike" kern="1200" cap="none" spc="-10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F7B190B-DAA4-EA84-79E0-69E0F57045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7207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73838-71C4-7576-D87F-18444B962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9DE6F70-13C4-259D-4C91-67CA2528E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368828"/>
            <a:ext cx="5392735" cy="251885"/>
          </a:xfrm>
        </p:spPr>
        <p:txBody>
          <a:bodyPr/>
          <a:lstStyle/>
          <a:p>
            <a:r>
              <a:rPr lang="en-US" dirty="0"/>
              <a:t>Enhanced Sync process visibility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E02EEA-EE32-58EC-4BE2-F400E41D02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5" y="753852"/>
            <a:ext cx="5545136" cy="336973"/>
          </a:xfrm>
        </p:spPr>
        <p:txBody>
          <a:bodyPr/>
          <a:lstStyle/>
          <a:p>
            <a:r>
              <a:rPr lang="en-US" dirty="0"/>
              <a:t>Advanced grouping and record updating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0371418-FCFA-8BD9-5E75-6F49766D68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200712" cy="4321175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en-US" sz="1600" b="1" dirty="0">
              <a:solidFill>
                <a:srgbClr val="0E101A"/>
              </a:solidFill>
              <a:effectLst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600" b="1" dirty="0">
              <a:solidFill>
                <a:srgbClr val="0E101A"/>
              </a:solidFill>
              <a:effectLst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solidFill>
                  <a:srgbClr val="0E101A"/>
                </a:solidFill>
                <a:effectLst/>
              </a:rPr>
              <a:t>Smarter Sync + Easier Collaboration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b="1" dirty="0">
              <a:solidFill>
                <a:srgbClr val="0E101A"/>
              </a:solidFill>
              <a:effectLst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E101A"/>
                </a:solidFill>
                <a:effectLst/>
              </a:rPr>
              <a:t>Real-time sync status indicators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E101A"/>
              </a:solidFill>
              <a:effectLst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E101A"/>
                </a:solidFill>
                <a:effectLst/>
              </a:rPr>
              <a:t>Share with up to 1,000 users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E101A"/>
              </a:solidFill>
              <a:effectLst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E101A"/>
                </a:solidFill>
                <a:effectLst/>
              </a:rPr>
              <a:t>Assign view/edit roles</a:t>
            </a:r>
          </a:p>
          <a:p>
            <a:pPr marL="0" indent="0">
              <a:buNone/>
            </a:pPr>
            <a:endParaRPr lang="en-US" sz="1600" b="1" dirty="0">
              <a:solidFill>
                <a:srgbClr val="0E101A"/>
              </a:solidFill>
              <a:effectLst/>
            </a:endParaRPr>
          </a:p>
        </p:txBody>
      </p:sp>
      <p:pic>
        <p:nvPicPr>
          <p:cNvPr id="13" name="Picture 12" descr="A screenshot of the integrated Sync Status window highlighted on the Groups panel within an EndNote 2025 library window.">
            <a:extLst>
              <a:ext uri="{FF2B5EF4-FFF2-40B4-BE49-F238E27FC236}">
                <a16:creationId xmlns:a16="http://schemas.microsoft.com/office/drawing/2014/main" id="{04A5EE14-17C8-D3DC-5557-9C89D6B278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7939" y="1808726"/>
            <a:ext cx="5519112" cy="394222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AA3215-D372-617D-3155-639E53C0FF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© 2025 Clarivate. All rights reserved.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02FECD-231F-013E-1E0F-A7EEA6910E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9CD943-D024-467A-B36E-F11E1285ED75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680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1A94F-6827-09F8-4451-97F9D3B3A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5DA9751-FAA0-69B7-F167-46A7DA41E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368828"/>
            <a:ext cx="5545135" cy="251885"/>
          </a:xfrm>
        </p:spPr>
        <p:txBody>
          <a:bodyPr/>
          <a:lstStyle/>
          <a:p>
            <a:r>
              <a:rPr lang="en-US" dirty="0"/>
              <a:t>Edit tab and Library Status updates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E981B1-4531-BF41-5230-5F9C934D88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4" y="753852"/>
            <a:ext cx="5475031" cy="336973"/>
          </a:xfrm>
        </p:spPr>
        <p:txBody>
          <a:bodyPr/>
          <a:lstStyle/>
          <a:p>
            <a:r>
              <a:rPr lang="en-US" dirty="0"/>
              <a:t>Advanced grouping and record updating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ED87FB1-D6C0-2C12-8A95-F3157DFE7E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en-US" sz="1600" b="1" dirty="0">
              <a:solidFill>
                <a:srgbClr val="0E101A"/>
              </a:solidFill>
              <a:effectLst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600" b="1" dirty="0">
              <a:solidFill>
                <a:srgbClr val="0E101A"/>
              </a:solidFill>
              <a:effectLst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solidFill>
                  <a:srgbClr val="0E101A"/>
                </a:solidFill>
                <a:effectLst/>
              </a:rPr>
              <a:t>Quick Edits. Clear Insights.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E101A"/>
              </a:solidFill>
              <a:effectLst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E101A"/>
                </a:solidFill>
                <a:effectLst/>
              </a:rPr>
              <a:t>Cleaner Edit Tab layout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E101A"/>
              </a:solidFill>
              <a:effectLst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E101A"/>
                </a:solidFill>
                <a:effectLst/>
              </a:rPr>
              <a:t>New Library Status window with stats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E101A"/>
              </a:solidFill>
              <a:effectLst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E101A"/>
                </a:solidFill>
                <a:effectLst/>
              </a:rPr>
              <a:t>Easier to update multiple records</a:t>
            </a:r>
          </a:p>
        </p:txBody>
      </p:sp>
      <p:pic>
        <p:nvPicPr>
          <p:cNvPr id="13" name="Picture 12" descr="A screenshot showing the Edit screen on the Reference panel within an EndNote 2025 library, with the new Tools menu expanded within the Edit screen itself.">
            <a:extLst>
              <a:ext uri="{FF2B5EF4-FFF2-40B4-BE49-F238E27FC236}">
                <a16:creationId xmlns:a16="http://schemas.microsoft.com/office/drawing/2014/main" id="{4AFE1AE4-20F8-FBC1-CB83-215D12CD7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0696" y="1810695"/>
            <a:ext cx="5513597" cy="393828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701733D-2CE6-0397-CADC-0DC499F55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© 2025 Clarivate. All rights reserved.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911326-FB62-AB03-C7FC-1B1456C282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9CD943-D024-467A-B36E-F11E1285ED75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413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B3F36-68FF-9146-A5FF-B730CF9C9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91D88E3-BFC0-9A03-D46F-638BD77A3D8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87488" y="2524125"/>
            <a:ext cx="9217025" cy="103028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3600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Demo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0BC153E-9CF1-B50E-0F9D-834BE6D3C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© 2025 Clarivate. All rights reserved.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117D87-4CD3-5904-5733-D3C889D447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9CD943-D024-467A-B36E-F11E1285ED75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253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42D3D-0835-E729-847C-7775E4601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641117-758E-13F1-6E87-45597D79E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368828"/>
            <a:ext cx="5545135" cy="251885"/>
          </a:xfrm>
        </p:spPr>
        <p:txBody>
          <a:bodyPr/>
          <a:lstStyle/>
          <a:p>
            <a:r>
              <a:rPr lang="en-US" dirty="0"/>
              <a:t>Final takeaways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1F8E6A-3275-85C0-6019-12E227EBD7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4" y="753852"/>
            <a:ext cx="5475031" cy="336973"/>
          </a:xfrm>
        </p:spPr>
        <p:txBody>
          <a:bodyPr/>
          <a:lstStyle/>
          <a:p>
            <a:r>
              <a:rPr lang="en-US" dirty="0"/>
              <a:t>Advanced grouping and record updating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F03B65-37B2-23C7-46DE-E3CCBCF2AD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endParaRPr lang="en-US" sz="1600" b="1" dirty="0">
              <a:solidFill>
                <a:srgbClr val="0E101A"/>
              </a:solidFill>
              <a:effectLst/>
            </a:endParaRPr>
          </a:p>
          <a:p>
            <a:pPr>
              <a:spcBef>
                <a:spcPts val="0"/>
              </a:spcBef>
            </a:pPr>
            <a:r>
              <a:rPr lang="en-US" sz="1600" b="1" dirty="0">
                <a:solidFill>
                  <a:srgbClr val="0E101A"/>
                </a:solidFill>
                <a:effectLst/>
              </a:rPr>
              <a:t>AI + automation = faster research</a:t>
            </a:r>
          </a:p>
          <a:p>
            <a:pPr>
              <a:spcBef>
                <a:spcPts val="0"/>
              </a:spcBef>
            </a:pPr>
            <a:endParaRPr lang="en-US" sz="1600" b="1" dirty="0">
              <a:solidFill>
                <a:srgbClr val="0E101A"/>
              </a:solidFill>
              <a:effectLst/>
            </a:endParaRPr>
          </a:p>
          <a:p>
            <a:pPr>
              <a:spcBef>
                <a:spcPts val="0"/>
              </a:spcBef>
            </a:pPr>
            <a:r>
              <a:rPr lang="en-US" sz="1600" b="1" dirty="0">
                <a:solidFill>
                  <a:srgbClr val="0E101A"/>
                </a:solidFill>
                <a:effectLst/>
              </a:rPr>
              <a:t>Better formatting control</a:t>
            </a:r>
          </a:p>
          <a:p>
            <a:pPr>
              <a:spcBef>
                <a:spcPts val="0"/>
              </a:spcBef>
            </a:pPr>
            <a:endParaRPr lang="en-US" sz="1600" b="1" dirty="0">
              <a:solidFill>
                <a:srgbClr val="0E101A"/>
              </a:solidFill>
              <a:effectLst/>
            </a:endParaRPr>
          </a:p>
          <a:p>
            <a:pPr>
              <a:spcBef>
                <a:spcPts val="0"/>
              </a:spcBef>
            </a:pPr>
            <a:r>
              <a:rPr lang="en-US" sz="1600" b="1" dirty="0">
                <a:solidFill>
                  <a:srgbClr val="0E101A"/>
                </a:solidFill>
                <a:effectLst/>
              </a:rPr>
              <a:t>Built-in publishing tools</a:t>
            </a:r>
          </a:p>
          <a:p>
            <a:pPr>
              <a:spcBef>
                <a:spcPts val="0"/>
              </a:spcBef>
            </a:pPr>
            <a:endParaRPr lang="en-US" sz="1600" b="1" dirty="0">
              <a:solidFill>
                <a:srgbClr val="0E101A"/>
              </a:solidFill>
              <a:effectLst/>
            </a:endParaRPr>
          </a:p>
          <a:p>
            <a:pPr>
              <a:spcBef>
                <a:spcPts val="0"/>
              </a:spcBef>
            </a:pPr>
            <a:r>
              <a:rPr lang="en-US" sz="1600" b="1" dirty="0">
                <a:solidFill>
                  <a:srgbClr val="0E101A"/>
                </a:solidFill>
                <a:effectLst/>
              </a:rPr>
              <a:t>Smarter collaboration</a:t>
            </a:r>
          </a:p>
          <a:p>
            <a:pPr>
              <a:spcBef>
                <a:spcPts val="0"/>
              </a:spcBef>
            </a:pPr>
            <a:endParaRPr lang="en-US" sz="1600" b="1" dirty="0">
              <a:solidFill>
                <a:srgbClr val="0E101A"/>
              </a:solidFill>
              <a:effectLst/>
            </a:endParaRPr>
          </a:p>
          <a:p>
            <a:pPr>
              <a:spcBef>
                <a:spcPts val="0"/>
              </a:spcBef>
            </a:pPr>
            <a:r>
              <a:rPr lang="en-US" sz="1600" b="1" dirty="0">
                <a:solidFill>
                  <a:srgbClr val="0E101A"/>
                </a:solidFill>
                <a:effectLst/>
              </a:rPr>
              <a:t>Streamlined workflows for every researcher</a:t>
            </a:r>
          </a:p>
        </p:txBody>
      </p:sp>
      <p:pic>
        <p:nvPicPr>
          <p:cNvPr id="13" name="Picture 12" descr="A screenshot outlining the launch of EndNote 2025 in April 2025, and the benefits it provides.">
            <a:extLst>
              <a:ext uri="{FF2B5EF4-FFF2-40B4-BE49-F238E27FC236}">
                <a16:creationId xmlns:a16="http://schemas.microsoft.com/office/drawing/2014/main" id="{5C20A5CF-C4D8-BDA6-493B-F6351326F2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3848" y="1808163"/>
            <a:ext cx="5513598" cy="183786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6C51599-562F-37A8-A41F-AFC46AA1B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© 2025 Clarivate. All rights reserved.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6595BC-9D4C-2E4F-5D52-49B98735D9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9CD943-D024-467A-B36E-F11E1285ED75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473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502404C-C7E3-AEDB-D7D3-9917DA044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368828"/>
            <a:ext cx="5328728" cy="981408"/>
          </a:xfrm>
        </p:spPr>
        <p:txBody>
          <a:bodyPr/>
          <a:lstStyle/>
          <a:p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Expand your EndNote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kills—sign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 for the next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ebinar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4DA58B2-CD19-D117-8730-B006A31641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4002849" cy="4321175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600" b="1" dirty="0"/>
              <a:t>By the end of this webinar, you should be able to: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Create a new EndNote library and save it to an unsynced local folder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Understand the workflow for manual reference creation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Use an online database (such as PubMed) to export references</a:t>
            </a:r>
          </a:p>
        </p:txBody>
      </p:sp>
      <p:pic>
        <p:nvPicPr>
          <p:cNvPr id="4" name="Picture Placeholder 3" descr="A screenshot showing a registration web page for an upcoming EndNote 2025 essentials webinar.">
            <a:extLst>
              <a:ext uri="{FF2B5EF4-FFF2-40B4-BE49-F238E27FC236}">
                <a16:creationId xmlns:a16="http://schemas.microsoft.com/office/drawing/2014/main" id="{90C3421B-D4A1-EC92-CBB1-A0CC88485AAE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FB9E00-A418-F7DA-BF9E-664FEB313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© 2025 Clarivate. All rights reserved.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DDF7B6A-90C0-A9D2-59F3-F71478154B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9CD943-D024-467A-B36E-F11E1285ED75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278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EFA15-0E2D-C88E-6DBF-C93CE5FE2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9001CCF-BFD7-C048-C2AA-F5582C4DE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EndNote support hub: your go-to help resource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26DB655-36C4-1CA4-D904-0B492EF9C9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000" dirty="0"/>
              <a:t>Get help when you need it most</a:t>
            </a:r>
          </a:p>
        </p:txBody>
      </p:sp>
      <p:pic>
        <p:nvPicPr>
          <p:cNvPr id="4" name="Picture 3" descr="Screenshot showing the EndNote LibGuide with resources like eLearning modules, tutorial videos, and quick reference guides. The user is encouraged to continue learning EndNote features through additional training.">
            <a:extLst>
              <a:ext uri="{FF2B5EF4-FFF2-40B4-BE49-F238E27FC236}">
                <a16:creationId xmlns:a16="http://schemas.microsoft.com/office/drawing/2014/main" id="{65BED7F5-1CB2-5719-1D5D-8ACC26348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343" y="1895785"/>
            <a:ext cx="5071880" cy="3363655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5DB853-9ACE-D435-40DE-A8AAA74AA3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endParaRPr lang="en-US" sz="1600" dirty="0"/>
          </a:p>
          <a:p>
            <a:pPr>
              <a:spcBef>
                <a:spcPts val="0"/>
              </a:spcBef>
            </a:pPr>
            <a:r>
              <a:rPr lang="en-US" sz="1600" dirty="0"/>
              <a:t>Clarivate has a team of EndNote experts available around the clock via chat, email, or phone through the </a:t>
            </a:r>
            <a:r>
              <a:rPr lang="en-US" sz="1600" b="1" dirty="0">
                <a:hlinkClick r:id="rId4"/>
              </a:rPr>
              <a:t>EndNote support hub</a:t>
            </a:r>
            <a:r>
              <a:rPr lang="en-US" sz="1600" b="1" dirty="0"/>
              <a:t> </a:t>
            </a:r>
            <a:r>
              <a:rPr lang="en-US" sz="1600" dirty="0"/>
              <a:t>to assist with your inquiries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0F6C53-B997-44E9-CCCC-2EAE38251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© 2025 Clarivate. All rights reserved.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C562224-4C39-20F8-0CBE-18CB116BAB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9CD943-D024-467A-B36E-F11E1285ED75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231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F3A4C-D7EF-8BEE-F88C-1218A5C93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63623CE-C010-D0AC-73E2-38E4E7839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Your ultimate </a:t>
            </a:r>
            <a:r>
              <a:rPr lang="en-US"/>
              <a:t>g</a:t>
            </a:r>
            <a:r>
              <a:rPr lang="en-US" sz="2400"/>
              <a:t>uide to EndNote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8998148-1572-FF90-41B1-37659C33D5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000" dirty="0"/>
              <a:t>On-demand learning materials</a:t>
            </a:r>
          </a:p>
        </p:txBody>
      </p:sp>
      <p:pic>
        <p:nvPicPr>
          <p:cNvPr id="9" name="Picture 8" descr="Screenshot showing the EndNote LibGuide with resources like eLearning modules, tutorial videos, and quick reference guides. The user is encouraged to continue learning EndNote features through additional training.">
            <a:extLst>
              <a:ext uri="{FF2B5EF4-FFF2-40B4-BE49-F238E27FC236}">
                <a16:creationId xmlns:a16="http://schemas.microsoft.com/office/drawing/2014/main" id="{0BD02973-2B8D-8C03-EE75-D12AA2D51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4" y="1808163"/>
            <a:ext cx="5091039" cy="3378874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99DD36D-0100-E80A-25D7-5089923FC7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endParaRPr lang="en-US" sz="1600" dirty="0"/>
          </a:p>
          <a:p>
            <a:pPr>
              <a:spcBef>
                <a:spcPts val="0"/>
              </a:spcBef>
            </a:pPr>
            <a:r>
              <a:rPr lang="en-US" sz="1600" dirty="0"/>
              <a:t>Explore the </a:t>
            </a:r>
            <a:r>
              <a:rPr lang="en-US" sz="1600" b="1" dirty="0">
                <a:hlinkClick r:id="rId4"/>
              </a:rPr>
              <a:t>EndNote LibGuide</a:t>
            </a:r>
            <a:r>
              <a:rPr lang="en-US" sz="1600" b="1" dirty="0"/>
              <a:t> </a:t>
            </a:r>
            <a:r>
              <a:rPr lang="en-US" sz="1600" dirty="0"/>
              <a:t>to access a wealth of resources, including eLearning modules, tutorial videos, a live training calendar, and quick reference guides—all designed to help you easily master EndNote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C023E5-6C09-FB95-1CEB-36230BFB8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© 2025 Clarivate. All rights reserved.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09BE11-F0A7-3295-C734-5103F8A539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9CD943-D024-467A-B36E-F11E1285ED75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925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6B024-AD6A-AA7E-EF69-17A0CA3DCD3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0864" y="-309766"/>
            <a:ext cx="7345362" cy="309766"/>
          </a:xfr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Think forward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554334-1E04-6B7D-3DA4-4546C61A42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training@proquest.com</a:t>
            </a:r>
          </a:p>
        </p:txBody>
      </p:sp>
    </p:spTree>
    <p:extLst>
      <p:ext uri="{BB962C8B-B14F-4D97-AF65-F5344CB8AC3E}">
        <p14:creationId xmlns:p14="http://schemas.microsoft.com/office/powerpoint/2010/main" val="927690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2F8318-8448-A317-FCE1-A71120450A7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0863" y="909638"/>
            <a:ext cx="2808287" cy="10731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Session objectives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AB9CBF-02E4-BD8B-88B3-5F169AF04A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2025 Clarivate. All rights reserved.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A788D2-CA7F-B0BF-EB99-20FD7327C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9CD943-D024-467A-B36E-F11E1285ED75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EDA115-C728-B86B-0C74-317403E9C9A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232400" y="908938"/>
            <a:ext cx="6408736" cy="5104403"/>
          </a:xfrm>
        </p:spPr>
        <p:txBody>
          <a:bodyPr/>
          <a:lstStyle/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By the end of this session, you will:</a:t>
            </a:r>
            <a:br>
              <a:rPr lang="en-US" dirty="0"/>
            </a:br>
            <a:endParaRPr lang="en-US" dirty="0"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Get a first look at brand-new interface and tools in EndNote 2025</a:t>
            </a:r>
            <a:endParaRPr lang="en-US" dirty="0"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Learn how the latest updates will save you time and reduce errors</a:t>
            </a:r>
            <a:endParaRPr lang="en-US" dirty="0"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See live demos of enhanced integrations and automation features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Have the opportunity to ask questions directly to the EndNote team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647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1B602-1A25-017F-A59D-520197D17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0C280-5E99-3B9D-0C67-B33922A9B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5" y="368828"/>
            <a:ext cx="4158296" cy="721997"/>
          </a:xfrm>
        </p:spPr>
        <p:txBody>
          <a:bodyPr/>
          <a:lstStyle/>
          <a:p>
            <a:r>
              <a:rPr lang="en-US" sz="3200" dirty="0"/>
              <a:t>What’s new in EndNote 2025?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5C2EAE-176A-22FA-DBB4-6756EB12C7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4"/>
            <a:ext cx="5075998" cy="4225167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rgbClr val="0E101A"/>
              </a:solidFill>
              <a:effectLst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solidFill>
                  <a:srgbClr val="0E101A"/>
                </a:solidFill>
                <a:effectLst/>
              </a:rPr>
              <a:t>Key Takeaway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solidFill>
                  <a:srgbClr val="0E101A"/>
                </a:solidFill>
                <a:effectLst/>
              </a:rPr>
              <a:t>Find a Journal in Cite While You Write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solidFill>
                  <a:srgbClr val="0E101A"/>
                </a:solidFill>
                <a:effectLst/>
              </a:rPr>
              <a:t>Cite from a PDF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solidFill>
                  <a:srgbClr val="0E101A"/>
                </a:solidFill>
              </a:rPr>
              <a:t>Summary Panel Redesign</a:t>
            </a:r>
            <a:endParaRPr lang="en-US" dirty="0">
              <a:solidFill>
                <a:srgbClr val="0E101A"/>
              </a:solidFill>
              <a:effectLst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solidFill>
                  <a:srgbClr val="0E101A"/>
                </a:solidFill>
                <a:effectLst/>
              </a:rPr>
              <a:t>Web of Science </a:t>
            </a:r>
            <a:r>
              <a:rPr lang="en-US" dirty="0">
                <a:solidFill>
                  <a:srgbClr val="0E101A"/>
                </a:solidFill>
              </a:rPr>
              <a:t>Citing Articles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solidFill>
                  <a:srgbClr val="0E101A"/>
                </a:solidFill>
              </a:rPr>
              <a:t>Enhanced Sync process visibility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solidFill>
                  <a:srgbClr val="0E101A"/>
                </a:solidFill>
              </a:rPr>
              <a:t>Option to use en dashes for Pages and Date Ranges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solidFill>
                  <a:srgbClr val="0E101A"/>
                </a:solidFill>
              </a:rPr>
              <a:t>Library details in the Library Status window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solidFill>
                  <a:srgbClr val="0E101A"/>
                </a:solidFill>
              </a:rPr>
              <a:t>Updates to the Edit tab</a:t>
            </a:r>
          </a:p>
        </p:txBody>
      </p:sp>
      <p:pic>
        <p:nvPicPr>
          <p:cNvPr id="21" name="Picture Placeholder 20" descr="A screenshot of the EndNote 2025 library icon.">
            <a:extLst>
              <a:ext uri="{FF2B5EF4-FFF2-40B4-BE49-F238E27FC236}">
                <a16:creationId xmlns:a16="http://schemas.microsoft.com/office/drawing/2014/main" id="{24C8F2FA-3239-F9D6-7837-1815D1D78A15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" b="2312"/>
          <a:stretch/>
        </p:blipFill>
        <p:spPr>
          <a:xfrm>
            <a:off x="6529387" y="1815305"/>
            <a:ext cx="4520325" cy="4311337"/>
          </a:xfrm>
        </p:spPr>
      </p:pic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DB09D6AA-2967-D0D1-824F-7476FD0D2A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© 2025 Clarivate. All rights reserved.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322240D-458F-3898-A893-7816930FAE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9CD943-D024-467A-B36E-F11E1285ED75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846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03ED17-36AE-FAA6-DAB1-1AC9CE972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368828"/>
            <a:ext cx="5401879" cy="251885"/>
          </a:xfrm>
        </p:spPr>
        <p:txBody>
          <a:bodyPr/>
          <a:lstStyle/>
          <a:p>
            <a:r>
              <a:rPr lang="en-US" dirty="0"/>
              <a:t>AI-Powered Research Assistant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7BABB8-DA56-C1BB-45E4-5D3B04A406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4" y="753852"/>
            <a:ext cx="5545135" cy="336973"/>
          </a:xfrm>
        </p:spPr>
        <p:txBody>
          <a:bodyPr/>
          <a:lstStyle/>
          <a:p>
            <a:r>
              <a:rPr lang="en-US" dirty="0"/>
              <a:t>Advanced grouping and record updating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60EAB4-B9AA-2A23-D42E-0B1184F7B3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E101A"/>
              </a:solidFill>
              <a:effectLst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600" b="1" dirty="0">
              <a:solidFill>
                <a:srgbClr val="0E101A"/>
              </a:solidFill>
              <a:effectLst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solidFill>
                  <a:srgbClr val="0E101A"/>
                </a:solidFill>
                <a:effectLst/>
              </a:rPr>
              <a:t>AI-Powered Paper Summaries</a:t>
            </a:r>
            <a:endParaRPr lang="en-US" sz="1200" b="1" dirty="0">
              <a:solidFill>
                <a:srgbClr val="0E101A"/>
              </a:solidFill>
              <a:effectLst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600" b="1" dirty="0">
              <a:solidFill>
                <a:srgbClr val="0E101A"/>
              </a:solidFill>
              <a:effectLst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E101A"/>
                </a:solidFill>
                <a:effectLst/>
              </a:rPr>
              <a:t>Auto-generates concise summaries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E101A"/>
              </a:solidFill>
              <a:effectLst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E101A"/>
                </a:solidFill>
                <a:effectLst/>
              </a:rPr>
              <a:t>Speeds up literature review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E101A"/>
              </a:solidFill>
              <a:effectLst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E101A"/>
                </a:solidFill>
                <a:effectLst/>
              </a:rPr>
              <a:t>Available directly in Summary Panel</a:t>
            </a:r>
          </a:p>
        </p:txBody>
      </p:sp>
      <p:pic>
        <p:nvPicPr>
          <p:cNvPr id="13" name="Picture 12" descr="A screenshot of the Key Takeaway panel highlighted within the EndNote 2025 PDF Viewer window.">
            <a:extLst>
              <a:ext uri="{FF2B5EF4-FFF2-40B4-BE49-F238E27FC236}">
                <a16:creationId xmlns:a16="http://schemas.microsoft.com/office/drawing/2014/main" id="{4F5D5A45-9092-3181-A7F2-626595905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7152" y="1808163"/>
            <a:ext cx="5520688" cy="394334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E146CC-70CA-C215-18D2-83617ED65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2025 Clarivate. All rights reserved.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6878B2-FCE0-F0CF-DF75-480A655118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9CD943-D024-467A-B36E-F11E1285ED75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5373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AC1DD-F6ED-3CBE-3E05-78FF03A81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CF90EF7-CE73-3543-473A-456BA9B53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368828"/>
            <a:ext cx="5401879" cy="251885"/>
          </a:xfrm>
        </p:spPr>
        <p:txBody>
          <a:bodyPr/>
          <a:lstStyle/>
          <a:p>
            <a:r>
              <a:rPr lang="en-US" dirty="0"/>
              <a:t>Find a Journal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AF748B-E08A-E6AC-F14B-AC427F1662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4" y="753852"/>
            <a:ext cx="5545135" cy="336973"/>
          </a:xfrm>
        </p:spPr>
        <p:txBody>
          <a:bodyPr/>
          <a:lstStyle/>
          <a:p>
            <a:r>
              <a:rPr lang="en-US" dirty="0"/>
              <a:t>Advanced grouping and record updating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FFF4797-1DFF-D1D4-9F45-554035DA6A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E101A"/>
              </a:solidFill>
              <a:effectLst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600" b="1" dirty="0">
              <a:solidFill>
                <a:srgbClr val="0E101A"/>
              </a:solidFill>
              <a:effectLst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solidFill>
                  <a:srgbClr val="0E101A"/>
                </a:solidFill>
                <a:effectLst/>
              </a:rPr>
              <a:t>Built-In Journal Suggestions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E101A"/>
              </a:solidFill>
              <a:effectLst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E101A"/>
                </a:solidFill>
                <a:effectLst/>
              </a:rPr>
              <a:t>Currently available in Microsoft Word Online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E101A"/>
              </a:solidFill>
              <a:effectLst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E101A"/>
                </a:solidFill>
                <a:effectLst/>
              </a:rPr>
              <a:t>Uses manuscript content to suggest journals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E101A"/>
              </a:solidFill>
              <a:effectLst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E101A"/>
                </a:solidFill>
                <a:effectLst/>
              </a:rPr>
              <a:t>Replaces the separate Manuscript Matcher tool</a:t>
            </a:r>
          </a:p>
        </p:txBody>
      </p:sp>
      <p:pic>
        <p:nvPicPr>
          <p:cNvPr id="13" name="Picture 12" descr="A screenshot of four overlapping Find a Journal examples from the new Find a Jounal function in the Cite While You Write add-in for Microsoft Word Online.">
            <a:extLst>
              <a:ext uri="{FF2B5EF4-FFF2-40B4-BE49-F238E27FC236}">
                <a16:creationId xmlns:a16="http://schemas.microsoft.com/office/drawing/2014/main" id="{AFEB98DB-7BDB-9A66-59BC-B495F90207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467" y="1808163"/>
            <a:ext cx="5434058" cy="394334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5FF339-2255-4502-34C9-01D2BE964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© 2025 Clarivate. All rights reserved.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FF0F75-710D-99C9-8ADD-8A94AE5D5E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9CD943-D024-467A-B36E-F11E1285ED75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190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BA5B6-4F87-79E3-E64D-6786979E7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D5A3FF-6CED-B6A2-1083-9EC36BED7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368828"/>
            <a:ext cx="5465887" cy="251885"/>
          </a:xfrm>
        </p:spPr>
        <p:txBody>
          <a:bodyPr/>
          <a:lstStyle/>
          <a:p>
            <a:r>
              <a:rPr lang="en-US" dirty="0"/>
              <a:t>Cite from a PDF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C1E877-AB05-4544-174E-888DDAB15C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4" y="753852"/>
            <a:ext cx="5694488" cy="336973"/>
          </a:xfrm>
        </p:spPr>
        <p:txBody>
          <a:bodyPr/>
          <a:lstStyle/>
          <a:p>
            <a:r>
              <a:rPr lang="en-US" dirty="0"/>
              <a:t>Advanced grouping and record updating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8D3E2F-2A11-9F37-2FE2-0863FEB977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283198" cy="4321175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en-US" sz="1600" b="1" dirty="0">
              <a:solidFill>
                <a:srgbClr val="0E101A"/>
              </a:solidFill>
              <a:effectLst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600" b="1" dirty="0">
              <a:solidFill>
                <a:srgbClr val="0E101A"/>
              </a:solidFill>
              <a:effectLst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solidFill>
                  <a:srgbClr val="0E101A"/>
                </a:solidFill>
                <a:effectLst/>
              </a:rPr>
              <a:t>Quote &amp; Cite from Any PDF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E101A"/>
              </a:solidFill>
              <a:effectLst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E101A"/>
                </a:solidFill>
                <a:effectLst/>
              </a:rPr>
              <a:t>Highlight text in an attached PDF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E101A"/>
              </a:solidFill>
              <a:effectLst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E101A"/>
                </a:solidFill>
                <a:effectLst/>
              </a:rPr>
              <a:t>Right-click to insert quote + citation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E101A"/>
              </a:solidFill>
              <a:effectLst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E101A"/>
                </a:solidFill>
                <a:effectLst/>
              </a:rPr>
              <a:t>Saves annotations directly to the record</a:t>
            </a:r>
          </a:p>
        </p:txBody>
      </p:sp>
      <p:pic>
        <p:nvPicPr>
          <p:cNvPr id="13" name="Picture 12" descr="A screenshot showing highlighted text within the EndNote PDF Viewer window, along with the Cite shortcut highlighted on the PDF Viewer toolbar.">
            <a:extLst>
              <a:ext uri="{FF2B5EF4-FFF2-40B4-BE49-F238E27FC236}">
                <a16:creationId xmlns:a16="http://schemas.microsoft.com/office/drawing/2014/main" id="{880F75F6-AE6E-2E7C-128D-B0C88FDD1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0696" y="1808726"/>
            <a:ext cx="5513598" cy="394222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C199F81-F5F8-5ADC-B79D-34AEBCEFE3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© 2025 Clarivate. All rights reserved.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6CF470-92C7-2A4A-A48B-C1D29546CC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9CD943-D024-467A-B36E-F11E1285ED75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986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CEAEF-01C0-4486-7BAB-8697F834D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EFDF92F-1BB7-46B8-869B-7A8D29715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368828"/>
            <a:ext cx="5465887" cy="251885"/>
          </a:xfrm>
        </p:spPr>
        <p:txBody>
          <a:bodyPr/>
          <a:lstStyle/>
          <a:p>
            <a:r>
              <a:rPr lang="en-US" dirty="0"/>
              <a:t>Summary Panel redesign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B4E420-4AF4-26D4-42C2-B56F4F4BF1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4" y="753852"/>
            <a:ext cx="5694488" cy="336973"/>
          </a:xfrm>
        </p:spPr>
        <p:txBody>
          <a:bodyPr/>
          <a:lstStyle/>
          <a:p>
            <a:r>
              <a:rPr lang="en-US" dirty="0"/>
              <a:t>Advanced grouping and record updating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F9C042-6741-C61D-4518-D8D5976B53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283198" cy="4321175"/>
          </a:xfrm>
        </p:spPr>
        <p:txBody>
          <a:bodyPr/>
          <a:lstStyle/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E101A"/>
              </a:solidFill>
              <a:effectLst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600" b="1" dirty="0">
              <a:solidFill>
                <a:srgbClr val="0E101A"/>
              </a:solidFill>
              <a:effectLst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solidFill>
                  <a:srgbClr val="0E101A"/>
                </a:solidFill>
                <a:effectLst/>
              </a:rPr>
              <a:t>All your reference </a:t>
            </a:r>
            <a:r>
              <a:rPr lang="en-US" sz="1600" b="1" dirty="0">
                <a:solidFill>
                  <a:srgbClr val="0E101A"/>
                </a:solidFill>
              </a:rPr>
              <a:t>i</a:t>
            </a:r>
            <a:r>
              <a:rPr lang="en-US" sz="1600" b="1" dirty="0">
                <a:solidFill>
                  <a:srgbClr val="0E101A"/>
                </a:solidFill>
                <a:effectLst/>
              </a:rPr>
              <a:t>nformation—at a glance</a:t>
            </a:r>
            <a:endParaRPr lang="en-US" sz="1600" b="1" dirty="0">
              <a:solidFill>
                <a:srgbClr val="0E101A"/>
              </a:solidFill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i="1" dirty="0">
              <a:solidFill>
                <a:srgbClr val="0E101A"/>
              </a:solidFill>
              <a:effectLst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E101A"/>
                </a:solidFill>
                <a:effectLst/>
              </a:rPr>
              <a:t>Unified view: citation, notes, summary, preview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E101A"/>
              </a:solidFill>
              <a:effectLst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E101A"/>
                </a:solidFill>
                <a:effectLst/>
              </a:rPr>
              <a:t>Fewer clicks to key details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E101A"/>
              </a:solidFill>
              <a:effectLst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E101A"/>
                </a:solidFill>
                <a:effectLst/>
              </a:rPr>
              <a:t>Cleaner, visual layout</a:t>
            </a:r>
          </a:p>
        </p:txBody>
      </p:sp>
      <p:pic>
        <p:nvPicPr>
          <p:cNvPr id="13" name="Picture 12" descr="A screenshot of a Summary screen example with an EndNote 2025 library window.">
            <a:extLst>
              <a:ext uri="{FF2B5EF4-FFF2-40B4-BE49-F238E27FC236}">
                <a16:creationId xmlns:a16="http://schemas.microsoft.com/office/drawing/2014/main" id="{B8744B22-510E-614A-E793-D2C1CC91C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7939" y="1810133"/>
            <a:ext cx="5519112" cy="393940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C66C1B2-4952-0533-F7FB-10EE46084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© 2025 Clarivate. All rights reserved.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2754F2-BFF9-E722-C037-DF9A89AF47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9CD943-D024-467A-B36E-F11E1285ED75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715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47843-74D3-D4BA-EF38-4469E6231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21C18D-9737-CB3F-26CD-89F66B02C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of Science Citing Articles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74CCCB-75A6-295C-13F8-7449DC76A8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4" y="753852"/>
            <a:ext cx="5438455" cy="336973"/>
          </a:xfrm>
        </p:spPr>
        <p:txBody>
          <a:bodyPr/>
          <a:lstStyle/>
          <a:p>
            <a:r>
              <a:rPr lang="en-US" dirty="0"/>
              <a:t>Advanced grouping and record updating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099B69-79DB-727C-6297-74E88ADBED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200712" cy="4321175"/>
          </a:xfrm>
        </p:spPr>
        <p:txBody>
          <a:bodyPr/>
          <a:lstStyle/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E101A"/>
              </a:solidFill>
              <a:effectLst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600" b="1" dirty="0">
              <a:solidFill>
                <a:srgbClr val="0E101A"/>
              </a:solidFill>
              <a:effectLst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solidFill>
                  <a:srgbClr val="0E101A"/>
                </a:solidFill>
                <a:effectLst/>
              </a:rPr>
              <a:t>Deeper Research Context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1600" b="1" dirty="0">
              <a:solidFill>
                <a:srgbClr val="0E101A"/>
              </a:solidFill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E101A"/>
                </a:solidFill>
                <a:effectLst/>
              </a:rPr>
              <a:t>Explore citing articles and related research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E101A"/>
              </a:solidFill>
              <a:effectLst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E101A"/>
                </a:solidFill>
                <a:effectLst/>
              </a:rPr>
              <a:t>View directly from within EndNote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E101A"/>
              </a:solidFill>
              <a:effectLst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E101A"/>
                </a:solidFill>
                <a:effectLst/>
              </a:rPr>
              <a:t>Subscription required</a:t>
            </a:r>
          </a:p>
        </p:txBody>
      </p:sp>
      <p:pic>
        <p:nvPicPr>
          <p:cNvPr id="13" name="Picture 12" descr="A screenshot of an EndNote 2025 library window with the Web of Science integration highlighted within the Summary screen.">
            <a:extLst>
              <a:ext uri="{FF2B5EF4-FFF2-40B4-BE49-F238E27FC236}">
                <a16:creationId xmlns:a16="http://schemas.microsoft.com/office/drawing/2014/main" id="{3AB3B376-1A06-8FB9-7D0E-33B8138ED1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7939" y="1808726"/>
            <a:ext cx="5519112" cy="394222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212B3E6-BA42-B709-058C-882AE7286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© 2025 Clarivate. All rights reserved.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859409-931B-2AF8-C4F9-27F5E6B74B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9CD943-D024-467A-B36E-F11E1285ED75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209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581F2-910C-F31F-E153-B0A43FC7C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6659FB-7E44-5E27-BB81-4EF3F65A1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 Dash support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EE1CC6-6FDB-5DA1-CD60-EDD529A727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4" y="753852"/>
            <a:ext cx="5438455" cy="336973"/>
          </a:xfrm>
        </p:spPr>
        <p:txBody>
          <a:bodyPr/>
          <a:lstStyle/>
          <a:p>
            <a:r>
              <a:rPr lang="en-US" dirty="0"/>
              <a:t>Advanced grouping and record updating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90D314-4233-ABE8-81DA-40D676334E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200712" cy="4321175"/>
          </a:xfrm>
        </p:spPr>
        <p:txBody>
          <a:bodyPr/>
          <a:lstStyle/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E101A"/>
              </a:solidFill>
              <a:effectLst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600" b="1" dirty="0">
              <a:solidFill>
                <a:srgbClr val="0E101A"/>
              </a:solidFill>
              <a:effectLst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solidFill>
                  <a:srgbClr val="0E101A"/>
                </a:solidFill>
                <a:effectLst/>
              </a:rPr>
              <a:t>Style-Savvy Citations: Hyphen vs. En Dash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dirty="0">
              <a:solidFill>
                <a:srgbClr val="0E101A"/>
              </a:solidFill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E101A"/>
                </a:solidFill>
                <a:effectLst/>
              </a:rPr>
              <a:t>New dropdown in Output Style Editor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E101A"/>
              </a:solidFill>
              <a:effectLst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E101A"/>
                </a:solidFill>
                <a:effectLst/>
              </a:rPr>
              <a:t>Choose between hyphen or en dash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E101A"/>
              </a:solidFill>
              <a:effectLst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E101A"/>
                </a:solidFill>
                <a:effectLst/>
              </a:rPr>
              <a:t>Supports APA, Chicago, and others</a:t>
            </a:r>
          </a:p>
        </p:txBody>
      </p:sp>
      <p:pic>
        <p:nvPicPr>
          <p:cNvPr id="13" name="Picture 12" descr="A screenshot of the MLA Edit Style window open in EndNote 2025, highlighting the new Separate page ranges and date ranges with drop-down menu on the Page Numbers tab.">
            <a:extLst>
              <a:ext uri="{FF2B5EF4-FFF2-40B4-BE49-F238E27FC236}">
                <a16:creationId xmlns:a16="http://schemas.microsoft.com/office/drawing/2014/main" id="{76124398-39B3-4B7B-6D29-72CB77716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7939" y="1808726"/>
            <a:ext cx="5519111" cy="394222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42B81E7-5310-4CAC-92B9-9243CD4923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© 2025 Clarivate. All rights reserved.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39C6EA-29BB-C608-6313-511AE5D474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9CD943-D024-467A-B36E-F11E1285ED75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151904"/>
      </p:ext>
    </p:extLst>
  </p:cSld>
  <p:clrMapOvr>
    <a:masterClrMapping/>
  </p:clrMapOvr>
</p:sld>
</file>

<file path=ppt/theme/theme1.xml><?xml version="1.0" encoding="utf-8"?>
<a:theme xmlns:a="http://schemas.openxmlformats.org/drawingml/2006/main" name="Use when talking about Clarivate">
  <a:themeElements>
    <a:clrScheme name="Custom 63">
      <a:dk1>
        <a:sysClr val="windowText" lastClr="000000"/>
      </a:dk1>
      <a:lt1>
        <a:sysClr val="window" lastClr="FFFFFF"/>
      </a:lt1>
      <a:dk2>
        <a:srgbClr val="2A2B2D"/>
      </a:dk2>
      <a:lt2>
        <a:srgbClr val="5E33BF"/>
      </a:lt2>
      <a:accent1>
        <a:srgbClr val="93FF9E"/>
      </a:accent1>
      <a:accent2>
        <a:srgbClr val="B175E1"/>
      </a:accent2>
      <a:accent3>
        <a:srgbClr val="F0FE4F"/>
      </a:accent3>
      <a:accent4>
        <a:srgbClr val="ED5564"/>
      </a:accent4>
      <a:accent5>
        <a:srgbClr val="18A381"/>
      </a:accent5>
      <a:accent6>
        <a:srgbClr val="5E33BF"/>
      </a:accent6>
      <a:hlink>
        <a:srgbClr val="000000"/>
      </a:hlink>
      <a:folHlink>
        <a:srgbClr val="EA5564"/>
      </a:folHlink>
    </a:clrScheme>
    <a:fontScheme name="Clarivate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wrap="square" tIns="108000" bIns="108000" rtlCol="0" anchor="ctr" anchorCtr="0">
        <a:noAutofit/>
      </a:bodyPr>
      <a:lstStyle>
        <a:defPPr algn="ctr">
          <a:defRPr sz="1500" dirty="0" err="1" smtClean="0">
            <a:solidFill>
              <a:schemeClr val="tx1"/>
            </a:solidFill>
          </a:defRPr>
        </a:defPPr>
      </a:lstStyle>
    </a:spDef>
    <a:txDef>
      <a:spPr>
        <a:noFill/>
        <a:ln>
          <a:noFill/>
        </a:ln>
      </a:spPr>
      <a:bodyPr wrap="square" rtlCol="0">
        <a:noAutofit/>
      </a:bodyPr>
      <a:lstStyle>
        <a:defPPr algn="l">
          <a:defRPr sz="15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arivate_EXTENDED Template_V4_20.01.25.pptx" id="{69C4AF13-12B6-4430-A24F-8DD65AAF74B7}" vid="{220E9334-D51A-4BD0-974A-B509F0CF50F2}"/>
    </a:ext>
  </a:extLst>
</a:theme>
</file>

<file path=ppt/theme/theme2.xml><?xml version="1.0" encoding="utf-8"?>
<a:theme xmlns:a="http://schemas.openxmlformats.org/drawingml/2006/main" name="Title Layouts - Dark">
  <a:themeElements>
    <a:clrScheme name="Custom 68">
      <a:dk1>
        <a:sysClr val="windowText" lastClr="000000"/>
      </a:dk1>
      <a:lt1>
        <a:sysClr val="window" lastClr="FFFFFF"/>
      </a:lt1>
      <a:dk2>
        <a:srgbClr val="2A2B2D"/>
      </a:dk2>
      <a:lt2>
        <a:srgbClr val="5E33BF"/>
      </a:lt2>
      <a:accent1>
        <a:srgbClr val="93FF9E"/>
      </a:accent1>
      <a:accent2>
        <a:srgbClr val="B175E1"/>
      </a:accent2>
      <a:accent3>
        <a:srgbClr val="F0FE4F"/>
      </a:accent3>
      <a:accent4>
        <a:srgbClr val="ED5564"/>
      </a:accent4>
      <a:accent5>
        <a:srgbClr val="18A381"/>
      </a:accent5>
      <a:accent6>
        <a:srgbClr val="5E33BF"/>
      </a:accent6>
      <a:hlink>
        <a:srgbClr val="FFFFFF"/>
      </a:hlink>
      <a:folHlink>
        <a:srgbClr val="F0FE4F"/>
      </a:folHlink>
    </a:clrScheme>
    <a:fontScheme name="Clarivate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wrap="square" tIns="108000" bIns="108000" rtlCol="0" anchor="ctr" anchorCtr="0">
        <a:noAutofit/>
      </a:bodyPr>
      <a:lstStyle>
        <a:defPPr algn="ctr">
          <a:defRPr sz="1500" dirty="0" err="1">
            <a:solidFill>
              <a:schemeClr val="tx1"/>
            </a:solidFill>
          </a:defRPr>
        </a:defPPr>
      </a:lstStyle>
    </a:spDef>
    <a:txDef>
      <a:spPr>
        <a:noFill/>
        <a:ln>
          <a:noFill/>
        </a:ln>
      </a:spPr>
      <a:bodyPr wrap="square" rtlCol="0">
        <a:noAutofit/>
      </a:bodyPr>
      <a:lstStyle>
        <a:defPPr algn="l">
          <a:defRPr sz="1500" dirty="0" err="1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larivate_EXTENDED Template_V4_20.01.25.pptx" id="{69C4AF13-12B6-4430-A24F-8DD65AAF74B7}" vid="{98E50263-442B-4A82-BE30-CE3DACFAD1AC}"/>
    </a:ext>
  </a:extLst>
</a:theme>
</file>

<file path=ppt/theme/theme3.xml><?xml version="1.0" encoding="utf-8"?>
<a:theme xmlns:a="http://schemas.openxmlformats.org/drawingml/2006/main" name="Agenda Layouts - Light">
  <a:themeElements>
    <a:clrScheme name="Custom 61">
      <a:dk1>
        <a:sysClr val="windowText" lastClr="000000"/>
      </a:dk1>
      <a:lt1>
        <a:sysClr val="window" lastClr="FFFFFF"/>
      </a:lt1>
      <a:dk2>
        <a:srgbClr val="2A2B2D"/>
      </a:dk2>
      <a:lt2>
        <a:srgbClr val="5E33BF"/>
      </a:lt2>
      <a:accent1>
        <a:srgbClr val="93FF9E"/>
      </a:accent1>
      <a:accent2>
        <a:srgbClr val="B175E1"/>
      </a:accent2>
      <a:accent3>
        <a:srgbClr val="F0FE4F"/>
      </a:accent3>
      <a:accent4>
        <a:srgbClr val="ED5564"/>
      </a:accent4>
      <a:accent5>
        <a:srgbClr val="18A381"/>
      </a:accent5>
      <a:accent6>
        <a:srgbClr val="5E33BF"/>
      </a:accent6>
      <a:hlink>
        <a:srgbClr val="000000"/>
      </a:hlink>
      <a:folHlink>
        <a:srgbClr val="EA5564"/>
      </a:folHlink>
    </a:clrScheme>
    <a:fontScheme name="Clarivate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wrap="square" tIns="108000" bIns="108000" rtlCol="0" anchor="ctr" anchorCtr="0">
        <a:noAutofit/>
      </a:bodyPr>
      <a:lstStyle>
        <a:defPPr algn="ctr">
          <a:defRPr sz="1500" dirty="0" err="1" smtClean="0">
            <a:solidFill>
              <a:schemeClr val="tx1"/>
            </a:solidFill>
          </a:defRPr>
        </a:defPPr>
      </a:lstStyle>
    </a:spDef>
    <a:txDef>
      <a:spPr>
        <a:noFill/>
        <a:ln>
          <a:noFill/>
        </a:ln>
      </a:spPr>
      <a:bodyPr wrap="square" rtlCol="0">
        <a:noAutofit/>
      </a:bodyPr>
      <a:lstStyle>
        <a:defPPr algn="l">
          <a:defRPr sz="15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arivate_EXTENDED Template_V4_20.01.25.pptx" id="{69C4AF13-12B6-4430-A24F-8DD65AAF74B7}" vid="{68452B6F-EEEE-4412-B9E2-CB938395C56B}"/>
    </a:ext>
  </a:extLst>
</a:theme>
</file>

<file path=ppt/theme/theme4.xml><?xml version="1.0" encoding="utf-8"?>
<a:theme xmlns:a="http://schemas.openxmlformats.org/drawingml/2006/main" name="Section Breaks">
  <a:themeElements>
    <a:clrScheme name="Custom 62">
      <a:dk1>
        <a:sysClr val="windowText" lastClr="000000"/>
      </a:dk1>
      <a:lt1>
        <a:sysClr val="window" lastClr="FFFFFF"/>
      </a:lt1>
      <a:dk2>
        <a:srgbClr val="2A2B2D"/>
      </a:dk2>
      <a:lt2>
        <a:srgbClr val="5E33BF"/>
      </a:lt2>
      <a:accent1>
        <a:srgbClr val="93FF9E"/>
      </a:accent1>
      <a:accent2>
        <a:srgbClr val="B175E1"/>
      </a:accent2>
      <a:accent3>
        <a:srgbClr val="F0FE4F"/>
      </a:accent3>
      <a:accent4>
        <a:srgbClr val="ED5564"/>
      </a:accent4>
      <a:accent5>
        <a:srgbClr val="18A381"/>
      </a:accent5>
      <a:accent6>
        <a:srgbClr val="5E33BF"/>
      </a:accent6>
      <a:hlink>
        <a:srgbClr val="000000"/>
      </a:hlink>
      <a:folHlink>
        <a:srgbClr val="EA5564"/>
      </a:folHlink>
    </a:clrScheme>
    <a:fontScheme name="Clarivate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wrap="square" tIns="108000" bIns="108000" rtlCol="0" anchor="ctr" anchorCtr="0">
        <a:noAutofit/>
      </a:bodyPr>
      <a:lstStyle>
        <a:defPPr algn="ctr">
          <a:defRPr sz="1500" dirty="0" err="1">
            <a:solidFill>
              <a:schemeClr val="tx1"/>
            </a:solidFill>
          </a:defRPr>
        </a:defPPr>
      </a:lstStyle>
    </a:spDef>
    <a:txDef>
      <a:spPr>
        <a:noFill/>
        <a:ln>
          <a:noFill/>
        </a:ln>
      </a:spPr>
      <a:bodyPr wrap="square" rtlCol="0">
        <a:noAutofit/>
      </a:bodyPr>
      <a:lstStyle>
        <a:defPPr algn="l">
          <a:defRPr sz="1500" dirty="0" err="1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larivate_EXTENDED Template_V4_20.01.25.pptx" id="{69C4AF13-12B6-4430-A24F-8DD65AAF74B7}" vid="{1EBF891B-ED8B-4FA8-AB28-02F7C90A0FBF}"/>
    </a:ext>
  </a:extLst>
</a:theme>
</file>

<file path=ppt/theme/theme5.xml><?xml version="1.0" encoding="utf-8"?>
<a:theme xmlns:a="http://schemas.openxmlformats.org/drawingml/2006/main" name="Content Layouts">
  <a:themeElements>
    <a:clrScheme name="Custom 64">
      <a:dk1>
        <a:sysClr val="windowText" lastClr="000000"/>
      </a:dk1>
      <a:lt1>
        <a:sysClr val="window" lastClr="FFFFFF"/>
      </a:lt1>
      <a:dk2>
        <a:srgbClr val="2A2B2D"/>
      </a:dk2>
      <a:lt2>
        <a:srgbClr val="5E33BF"/>
      </a:lt2>
      <a:accent1>
        <a:srgbClr val="93FF9E"/>
      </a:accent1>
      <a:accent2>
        <a:srgbClr val="B175E1"/>
      </a:accent2>
      <a:accent3>
        <a:srgbClr val="F0FE4F"/>
      </a:accent3>
      <a:accent4>
        <a:srgbClr val="ED5564"/>
      </a:accent4>
      <a:accent5>
        <a:srgbClr val="18A381"/>
      </a:accent5>
      <a:accent6>
        <a:srgbClr val="5E33BF"/>
      </a:accent6>
      <a:hlink>
        <a:srgbClr val="000000"/>
      </a:hlink>
      <a:folHlink>
        <a:srgbClr val="EA5564"/>
      </a:folHlink>
    </a:clrScheme>
    <a:fontScheme name="Clarivate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wrap="square" tIns="108000" bIns="108000" rtlCol="0" anchor="ctr" anchorCtr="0">
        <a:noAutofit/>
      </a:bodyPr>
      <a:lstStyle>
        <a:defPPr algn="ctr">
          <a:defRPr sz="1500" dirty="0" err="1" smtClean="0">
            <a:solidFill>
              <a:schemeClr val="tx1"/>
            </a:solidFill>
          </a:defRPr>
        </a:defPPr>
      </a:lstStyle>
    </a:spDef>
    <a:txDef>
      <a:spPr>
        <a:noFill/>
        <a:ln>
          <a:noFill/>
        </a:ln>
      </a:spPr>
      <a:bodyPr wrap="square" rtlCol="0">
        <a:noAutofit/>
      </a:bodyPr>
      <a:lstStyle>
        <a:defPPr algn="l">
          <a:defRPr sz="15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arivate_EXTENDED Template_V4_20.01.25.pptx" id="{69C4AF13-12B6-4430-A24F-8DD65AAF74B7}" vid="{00B393B0-A188-487C-8241-4514DFB96688}"/>
    </a:ext>
  </a:extLst>
</a:theme>
</file>

<file path=ppt/theme/theme6.xml><?xml version="1.0" encoding="utf-8"?>
<a:theme xmlns:a="http://schemas.openxmlformats.org/drawingml/2006/main" name="Device Layouts">
  <a:themeElements>
    <a:clrScheme name="Custom 66">
      <a:dk1>
        <a:sysClr val="windowText" lastClr="000000"/>
      </a:dk1>
      <a:lt1>
        <a:sysClr val="window" lastClr="FFFFFF"/>
      </a:lt1>
      <a:dk2>
        <a:srgbClr val="2A2B2D"/>
      </a:dk2>
      <a:lt2>
        <a:srgbClr val="5E33BF"/>
      </a:lt2>
      <a:accent1>
        <a:srgbClr val="93FF9E"/>
      </a:accent1>
      <a:accent2>
        <a:srgbClr val="B175E1"/>
      </a:accent2>
      <a:accent3>
        <a:srgbClr val="F0FE4F"/>
      </a:accent3>
      <a:accent4>
        <a:srgbClr val="ED5564"/>
      </a:accent4>
      <a:accent5>
        <a:srgbClr val="18A381"/>
      </a:accent5>
      <a:accent6>
        <a:srgbClr val="5E33BF"/>
      </a:accent6>
      <a:hlink>
        <a:srgbClr val="000000"/>
      </a:hlink>
      <a:folHlink>
        <a:srgbClr val="EA5564"/>
      </a:folHlink>
    </a:clrScheme>
    <a:fontScheme name="Clarivate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wrap="square" tIns="108000" bIns="108000" rtlCol="0" anchor="ctr" anchorCtr="0">
        <a:noAutofit/>
      </a:bodyPr>
      <a:lstStyle>
        <a:defPPr algn="ctr">
          <a:defRPr sz="1500" dirty="0" err="1" smtClean="0">
            <a:solidFill>
              <a:schemeClr val="tx1"/>
            </a:solidFill>
          </a:defRPr>
        </a:defPPr>
      </a:lstStyle>
    </a:spDef>
    <a:txDef>
      <a:spPr>
        <a:noFill/>
        <a:ln>
          <a:noFill/>
        </a:ln>
      </a:spPr>
      <a:bodyPr wrap="square" rtlCol="0">
        <a:noAutofit/>
      </a:bodyPr>
      <a:lstStyle>
        <a:defPPr algn="l">
          <a:defRPr sz="15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arivate_EXTENDED Template_V4_20.01.25.pptx" id="{69C4AF13-12B6-4430-A24F-8DD65AAF74B7}" vid="{F41B4804-4D83-4990-A3B9-59D1E7638C1F}"/>
    </a:ext>
  </a:extLst>
</a:theme>
</file>

<file path=ppt/theme/theme7.xml><?xml version="1.0" encoding="utf-8"?>
<a:theme xmlns:a="http://schemas.openxmlformats.org/drawingml/2006/main" name="Closing Layouts">
  <a:themeElements>
    <a:clrScheme name="Custom 69">
      <a:dk1>
        <a:sysClr val="windowText" lastClr="000000"/>
      </a:dk1>
      <a:lt1>
        <a:sysClr val="window" lastClr="FFFFFF"/>
      </a:lt1>
      <a:dk2>
        <a:srgbClr val="2A2B2D"/>
      </a:dk2>
      <a:lt2>
        <a:srgbClr val="5E33BF"/>
      </a:lt2>
      <a:accent1>
        <a:srgbClr val="93FF9E"/>
      </a:accent1>
      <a:accent2>
        <a:srgbClr val="B175E1"/>
      </a:accent2>
      <a:accent3>
        <a:srgbClr val="F0FE4F"/>
      </a:accent3>
      <a:accent4>
        <a:srgbClr val="ED5564"/>
      </a:accent4>
      <a:accent5>
        <a:srgbClr val="18A381"/>
      </a:accent5>
      <a:accent6>
        <a:srgbClr val="5E33BF"/>
      </a:accent6>
      <a:hlink>
        <a:srgbClr val="000000"/>
      </a:hlink>
      <a:folHlink>
        <a:srgbClr val="EA5564"/>
      </a:folHlink>
    </a:clrScheme>
    <a:fontScheme name="Clarivate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accent2"/>
          </a:solidFill>
        </a:ln>
      </a:spPr>
      <a:bodyPr wrap="square" rtlCol="0" anchor="ctr">
        <a:noAutofit/>
      </a:bodyPr>
      <a:lstStyle>
        <a:defPPr algn="l">
          <a:defRPr>
            <a:solidFill>
              <a:schemeClr val="tx1"/>
            </a:solidFill>
          </a:defRPr>
        </a:defPPr>
      </a:lstStyle>
    </a:spDef>
    <a:txDef>
      <a:spPr>
        <a:solidFill>
          <a:schemeClr val="bg1"/>
        </a:solidFill>
        <a:ln>
          <a:solidFill>
            <a:schemeClr val="accent2"/>
          </a:solidFill>
        </a:ln>
      </a:spPr>
      <a:bodyPr wrap="square" rtlCol="0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arivate_EXTENDED Template_V4_20.01.25.pptx" id="{69C4AF13-12B6-4430-A24F-8DD65AAF74B7}" vid="{9F542394-2DEE-4CD8-8E2E-6D608BEF1489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56391806051754A9FC70344329516CB" ma:contentTypeVersion="18" ma:contentTypeDescription="Criar um novo documento." ma:contentTypeScope="" ma:versionID="004c90d9716bb60351dc50c777b74799">
  <xsd:schema xmlns:xsd="http://www.w3.org/2001/XMLSchema" xmlns:xs="http://www.w3.org/2001/XMLSchema" xmlns:p="http://schemas.microsoft.com/office/2006/metadata/properties" xmlns:ns3="84f11908-1cde-46d6-b188-77fcb91dfdce" xmlns:ns4="0a4a0898-47fe-4fa1-8832-482ec36041c6" targetNamespace="http://schemas.microsoft.com/office/2006/metadata/properties" ma:root="true" ma:fieldsID="61d02954d1e7df56822ae7acf3bbda14" ns3:_="" ns4:_="">
    <xsd:import namespace="84f11908-1cde-46d6-b188-77fcb91dfdce"/>
    <xsd:import namespace="0a4a0898-47fe-4fa1-8832-482ec36041c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f11908-1cde-46d6-b188-77fcb91dfd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4a0898-47fe-4fa1-8832-482ec36041c6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talhes de Partilhado Com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2" nillable="true" ma:displayName="Hash de Sugestão de Partilha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4f11908-1cde-46d6-b188-77fcb91dfdce" xsi:nil="true"/>
  </documentManagement>
</p:properties>
</file>

<file path=customXml/itemProps1.xml><?xml version="1.0" encoding="utf-8"?>
<ds:datastoreItem xmlns:ds="http://schemas.openxmlformats.org/officeDocument/2006/customXml" ds:itemID="{C6D4B2ED-14CB-466F-A159-91768B79E2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f11908-1cde-46d6-b188-77fcb91dfdce"/>
    <ds:schemaRef ds:uri="0a4a0898-47fe-4fa1-8832-482ec36041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579F316-E97A-4837-A0DA-C600ED49E9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2899734-44C2-4611-8F3B-65FB2C2E744D}">
  <ds:schemaRefs>
    <ds:schemaRef ds:uri="http://purl.org/dc/dcmitype/"/>
    <ds:schemaRef ds:uri="84f11908-1cde-46d6-b188-77fcb91dfdce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schemas.microsoft.com/office/2006/documentManagement/types"/>
    <ds:schemaRef ds:uri="0a4a0898-47fe-4fa1-8832-482ec36041c6"/>
    <ds:schemaRef ds:uri="http://purl.org/dc/terms/"/>
    <ds:schemaRef ds:uri="http://www.w3.org/XML/1998/namespace"/>
    <ds:schemaRef ds:uri="http://schemas.microsoft.com/office/infopath/2007/PartnerControls"/>
  </ds:schemaRefs>
</ds:datastoreItem>
</file>

<file path=docMetadata/LabelInfo.xml><?xml version="1.0" encoding="utf-8"?>
<clbl:labelList xmlns:clbl="http://schemas.microsoft.com/office/2020/mipLabelMetadata">
  <clbl:label id="{127fa96e-00b4-429e-95f9-72c2828437a4}" enabled="0" method="" siteId="{127fa96e-00b4-429e-95f9-72c2828437a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Extended Template</Template>
  <TotalTime>0</TotalTime>
  <Words>695</Words>
  <Application>Microsoft Office PowerPoint</Application>
  <PresentationFormat>Ecrã Panorâmico</PresentationFormat>
  <Paragraphs>187</Paragraphs>
  <Slides>17</Slides>
  <Notes>17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10</vt:i4>
      </vt:variant>
      <vt:variant>
        <vt:lpstr>Tema</vt:lpstr>
      </vt:variant>
      <vt:variant>
        <vt:i4>7</vt:i4>
      </vt:variant>
      <vt:variant>
        <vt:lpstr>Títulos dos diapositivos</vt:lpstr>
      </vt:variant>
      <vt:variant>
        <vt:i4>17</vt:i4>
      </vt:variant>
    </vt:vector>
  </HeadingPairs>
  <TitlesOfParts>
    <vt:vector size="34" baseType="lpstr">
      <vt:lpstr>Aptos</vt:lpstr>
      <vt:lpstr>Arial</vt:lpstr>
      <vt:lpstr>Avenir Next LT Pro</vt:lpstr>
      <vt:lpstr>Avenir Next LT Pro Demi</vt:lpstr>
      <vt:lpstr>AvenirNext LT Pro Bold</vt:lpstr>
      <vt:lpstr>Calibri</vt:lpstr>
      <vt:lpstr>Courier New</vt:lpstr>
      <vt:lpstr>Times New Roman</vt:lpstr>
      <vt:lpstr>Trebuchet MS</vt:lpstr>
      <vt:lpstr>Wingdings</vt:lpstr>
      <vt:lpstr>Use when talking about Clarivate</vt:lpstr>
      <vt:lpstr>Title Layouts - Dark</vt:lpstr>
      <vt:lpstr>Agenda Layouts - Light</vt:lpstr>
      <vt:lpstr>Section Breaks</vt:lpstr>
      <vt:lpstr>Content Layouts</vt:lpstr>
      <vt:lpstr>Device Layouts</vt:lpstr>
      <vt:lpstr>Closing Layouts</vt:lpstr>
      <vt:lpstr>EndNote 2025 is here: discover the game-changing features you can't miss! </vt:lpstr>
      <vt:lpstr>Session objectives</vt:lpstr>
      <vt:lpstr>What’s new in EndNote 2025?</vt:lpstr>
      <vt:lpstr>AI-Powered Research Assistant</vt:lpstr>
      <vt:lpstr>Find a Journal</vt:lpstr>
      <vt:lpstr>Cite from a PDF</vt:lpstr>
      <vt:lpstr>Summary Panel redesign</vt:lpstr>
      <vt:lpstr>Web of Science Citing Articles</vt:lpstr>
      <vt:lpstr>En Dash support</vt:lpstr>
      <vt:lpstr>Enhanced Sync process visibility</vt:lpstr>
      <vt:lpstr>Edit tab and Library Status updates</vt:lpstr>
      <vt:lpstr>Demo</vt:lpstr>
      <vt:lpstr>Final takeaways</vt:lpstr>
      <vt:lpstr>Expand your EndNote skills—sign up for the next webinar</vt:lpstr>
      <vt:lpstr>EndNote support hub: your go-to help resource</vt:lpstr>
      <vt:lpstr>Your ultimate guide to EndNote</vt:lpstr>
      <vt:lpstr>Think forward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2025-06-03T02:39:17Z</dcterms:created>
  <dcterms:modified xsi:type="dcterms:W3CDTF">2025-06-30T11:38:22Z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0x010100856391806051754A9FC70344329516CB</vt:lpwstr>
  </property>
</Properties>
</file>